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4724F-ECCB-4C3E-A357-1CA5807D1A2A}" v="5" dt="2023-01-20T10:04:43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4434724F-ECCB-4C3E-A357-1CA5807D1A2A}"/>
    <pc:docChg chg="custSel addSld delSld modSld sldOrd">
      <pc:chgData name="Fluitsma, D.W.P.M. (Daniel)" userId="aab17d33-b89b-4526-b7c1-165dab8f619f" providerId="ADAL" clId="{4434724F-ECCB-4C3E-A357-1CA5807D1A2A}" dt="2023-01-20T10:06:43.703" v="6215" actId="2696"/>
      <pc:docMkLst>
        <pc:docMk/>
      </pc:docMkLst>
      <pc:sldChg chg="modSp mod">
        <pc:chgData name="Fluitsma, D.W.P.M. (Daniel)" userId="aab17d33-b89b-4526-b7c1-165dab8f619f" providerId="ADAL" clId="{4434724F-ECCB-4C3E-A357-1CA5807D1A2A}" dt="2023-01-20T10:05:37.053" v="6210" actId="20577"/>
        <pc:sldMkLst>
          <pc:docMk/>
          <pc:sldMk cId="2574588628" sldId="256"/>
        </pc:sldMkLst>
        <pc:spChg chg="mod">
          <ac:chgData name="Fluitsma, D.W.P.M. (Daniel)" userId="aab17d33-b89b-4526-b7c1-165dab8f619f" providerId="ADAL" clId="{4434724F-ECCB-4C3E-A357-1CA5807D1A2A}" dt="2023-01-20T07:54:03.057" v="201" actId="20577"/>
          <ac:spMkLst>
            <pc:docMk/>
            <pc:sldMk cId="2574588628" sldId="256"/>
            <ac:spMk id="4" creationId="{84511396-3306-D608-7C49-B36AB8F21D8D}"/>
          </ac:spMkLst>
        </pc:spChg>
        <pc:spChg chg="mod">
          <ac:chgData name="Fluitsma, D.W.P.M. (Daniel)" userId="aab17d33-b89b-4526-b7c1-165dab8f619f" providerId="ADAL" clId="{4434724F-ECCB-4C3E-A357-1CA5807D1A2A}" dt="2023-01-20T10:05:37.053" v="6210" actId="20577"/>
          <ac:spMkLst>
            <pc:docMk/>
            <pc:sldMk cId="2574588628" sldId="256"/>
            <ac:spMk id="5" creationId="{2A44AB23-07A7-D5C9-F2DC-56B431B10F54}"/>
          </ac:spMkLst>
        </pc:spChg>
      </pc:sldChg>
      <pc:sldChg chg="modSp mod">
        <pc:chgData name="Fluitsma, D.W.P.M. (Daniel)" userId="aab17d33-b89b-4526-b7c1-165dab8f619f" providerId="ADAL" clId="{4434724F-ECCB-4C3E-A357-1CA5807D1A2A}" dt="2023-01-20T08:44:05.323" v="764" actId="5793"/>
        <pc:sldMkLst>
          <pc:docMk/>
          <pc:sldMk cId="1630407491" sldId="257"/>
        </pc:sldMkLst>
        <pc:spChg chg="mod">
          <ac:chgData name="Fluitsma, D.W.P.M. (Daniel)" userId="aab17d33-b89b-4526-b7c1-165dab8f619f" providerId="ADAL" clId="{4434724F-ECCB-4C3E-A357-1CA5807D1A2A}" dt="2023-01-20T08:42:23.703" v="634" actId="20577"/>
          <ac:spMkLst>
            <pc:docMk/>
            <pc:sldMk cId="1630407491" sldId="257"/>
            <ac:spMk id="2" creationId="{4A8256FB-1D0C-2997-EE80-50A194F69105}"/>
          </ac:spMkLst>
        </pc:spChg>
        <pc:spChg chg="mod">
          <ac:chgData name="Fluitsma, D.W.P.M. (Daniel)" userId="aab17d33-b89b-4526-b7c1-165dab8f619f" providerId="ADAL" clId="{4434724F-ECCB-4C3E-A357-1CA5807D1A2A}" dt="2023-01-20T08:44:05.323" v="764" actId="5793"/>
          <ac:spMkLst>
            <pc:docMk/>
            <pc:sldMk cId="1630407491" sldId="257"/>
            <ac:spMk id="3" creationId="{4E01745E-0232-5E93-2034-2012108A07C0}"/>
          </ac:spMkLst>
        </pc:spChg>
      </pc:sldChg>
      <pc:sldChg chg="modSp mod">
        <pc:chgData name="Fluitsma, D.W.P.M. (Daniel)" userId="aab17d33-b89b-4526-b7c1-165dab8f619f" providerId="ADAL" clId="{4434724F-ECCB-4C3E-A357-1CA5807D1A2A}" dt="2023-01-20T09:03:09.610" v="1745" actId="20577"/>
        <pc:sldMkLst>
          <pc:docMk/>
          <pc:sldMk cId="4074262753" sldId="258"/>
        </pc:sldMkLst>
        <pc:spChg chg="mod">
          <ac:chgData name="Fluitsma, D.W.P.M. (Daniel)" userId="aab17d33-b89b-4526-b7c1-165dab8f619f" providerId="ADAL" clId="{4434724F-ECCB-4C3E-A357-1CA5807D1A2A}" dt="2023-01-20T08:56:38.321" v="781" actId="20577"/>
          <ac:spMkLst>
            <pc:docMk/>
            <pc:sldMk cId="4074262753" sldId="258"/>
            <ac:spMk id="2" creationId="{D79A67A8-157A-FADB-0DB2-45CCDCFB03CC}"/>
          </ac:spMkLst>
        </pc:spChg>
        <pc:spChg chg="mod">
          <ac:chgData name="Fluitsma, D.W.P.M. (Daniel)" userId="aab17d33-b89b-4526-b7c1-165dab8f619f" providerId="ADAL" clId="{4434724F-ECCB-4C3E-A357-1CA5807D1A2A}" dt="2023-01-20T09:03:09.610" v="1745" actId="20577"/>
          <ac:spMkLst>
            <pc:docMk/>
            <pc:sldMk cId="4074262753" sldId="258"/>
            <ac:spMk id="3" creationId="{16D5CB24-7D6A-58BB-6F18-C5788C97F133}"/>
          </ac:spMkLst>
        </pc:spChg>
      </pc:sldChg>
      <pc:sldChg chg="modSp mod">
        <pc:chgData name="Fluitsma, D.W.P.M. (Daniel)" userId="aab17d33-b89b-4526-b7c1-165dab8f619f" providerId="ADAL" clId="{4434724F-ECCB-4C3E-A357-1CA5807D1A2A}" dt="2023-01-20T09:26:53.842" v="2233" actId="113"/>
        <pc:sldMkLst>
          <pc:docMk/>
          <pc:sldMk cId="901726702" sldId="259"/>
        </pc:sldMkLst>
        <pc:spChg chg="mod">
          <ac:chgData name="Fluitsma, D.W.P.M. (Daniel)" userId="aab17d33-b89b-4526-b7c1-165dab8f619f" providerId="ADAL" clId="{4434724F-ECCB-4C3E-A357-1CA5807D1A2A}" dt="2023-01-20T09:02:29.701" v="1633" actId="20577"/>
          <ac:spMkLst>
            <pc:docMk/>
            <pc:sldMk cId="901726702" sldId="259"/>
            <ac:spMk id="2" creationId="{328617ED-2C96-921E-FF43-91F749B452BE}"/>
          </ac:spMkLst>
        </pc:spChg>
        <pc:spChg chg="mod">
          <ac:chgData name="Fluitsma, D.W.P.M. (Daniel)" userId="aab17d33-b89b-4526-b7c1-165dab8f619f" providerId="ADAL" clId="{4434724F-ECCB-4C3E-A357-1CA5807D1A2A}" dt="2023-01-20T09:26:53.842" v="2233" actId="113"/>
          <ac:spMkLst>
            <pc:docMk/>
            <pc:sldMk cId="901726702" sldId="259"/>
            <ac:spMk id="3" creationId="{429EFE89-B9D4-C743-2AFE-FA980764F719}"/>
          </ac:spMkLst>
        </pc:spChg>
      </pc:sldChg>
      <pc:sldChg chg="modSp mod">
        <pc:chgData name="Fluitsma, D.W.P.M. (Daniel)" userId="aab17d33-b89b-4526-b7c1-165dab8f619f" providerId="ADAL" clId="{4434724F-ECCB-4C3E-A357-1CA5807D1A2A}" dt="2023-01-20T07:53:53.890" v="185" actId="20577"/>
        <pc:sldMkLst>
          <pc:docMk/>
          <pc:sldMk cId="3771565482" sldId="260"/>
        </pc:sldMkLst>
        <pc:spChg chg="mod">
          <ac:chgData name="Fluitsma, D.W.P.M. (Daniel)" userId="aab17d33-b89b-4526-b7c1-165dab8f619f" providerId="ADAL" clId="{4434724F-ECCB-4C3E-A357-1CA5807D1A2A}" dt="2023-01-20T07:53:53.890" v="185" actId="20577"/>
          <ac:spMkLst>
            <pc:docMk/>
            <pc:sldMk cId="3771565482" sldId="260"/>
            <ac:spMk id="3" creationId="{E4EE2FA3-C25C-AFFB-AE6D-626493BC6FED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10:06:06.823" v="6212" actId="5793"/>
        <pc:sldMkLst>
          <pc:docMk/>
          <pc:sldMk cId="2516471279" sldId="261"/>
        </pc:sldMkLst>
        <pc:spChg chg="mod">
          <ac:chgData name="Fluitsma, D.W.P.M. (Daniel)" userId="aab17d33-b89b-4526-b7c1-165dab8f619f" providerId="ADAL" clId="{4434724F-ECCB-4C3E-A357-1CA5807D1A2A}" dt="2023-01-20T09:27:07.251" v="2246" actId="20577"/>
          <ac:spMkLst>
            <pc:docMk/>
            <pc:sldMk cId="2516471279" sldId="261"/>
            <ac:spMk id="2" creationId="{FC245334-23D9-BCB1-D053-9AC283AFA4EF}"/>
          </ac:spMkLst>
        </pc:spChg>
        <pc:spChg chg="mod">
          <ac:chgData name="Fluitsma, D.W.P.M. (Daniel)" userId="aab17d33-b89b-4526-b7c1-165dab8f619f" providerId="ADAL" clId="{4434724F-ECCB-4C3E-A357-1CA5807D1A2A}" dt="2023-01-20T10:06:06.823" v="6212" actId="5793"/>
          <ac:spMkLst>
            <pc:docMk/>
            <pc:sldMk cId="2516471279" sldId="261"/>
            <ac:spMk id="3" creationId="{7C1C013C-66AF-329E-0AF0-8D3E52B47DD4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09:35:21.271" v="3610" actId="20577"/>
        <pc:sldMkLst>
          <pc:docMk/>
          <pc:sldMk cId="782235365" sldId="262"/>
        </pc:sldMkLst>
        <pc:spChg chg="mod">
          <ac:chgData name="Fluitsma, D.W.P.M. (Daniel)" userId="aab17d33-b89b-4526-b7c1-165dab8f619f" providerId="ADAL" clId="{4434724F-ECCB-4C3E-A357-1CA5807D1A2A}" dt="2023-01-20T09:33:58.375" v="3290" actId="20577"/>
          <ac:spMkLst>
            <pc:docMk/>
            <pc:sldMk cId="782235365" sldId="262"/>
            <ac:spMk id="2" creationId="{44721F56-8B9E-D85C-D855-1D73C2C5FC7A}"/>
          </ac:spMkLst>
        </pc:spChg>
        <pc:spChg chg="mod">
          <ac:chgData name="Fluitsma, D.W.P.M. (Daniel)" userId="aab17d33-b89b-4526-b7c1-165dab8f619f" providerId="ADAL" clId="{4434724F-ECCB-4C3E-A357-1CA5807D1A2A}" dt="2023-01-20T09:35:21.271" v="3610" actId="20577"/>
          <ac:spMkLst>
            <pc:docMk/>
            <pc:sldMk cId="782235365" sldId="262"/>
            <ac:spMk id="3" creationId="{AD34BBF1-D008-EC90-EDCF-6F60CB62B0BF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09:39:31.758" v="3973" actId="20577"/>
        <pc:sldMkLst>
          <pc:docMk/>
          <pc:sldMk cId="1199528620" sldId="263"/>
        </pc:sldMkLst>
        <pc:spChg chg="mod">
          <ac:chgData name="Fluitsma, D.W.P.M. (Daniel)" userId="aab17d33-b89b-4526-b7c1-165dab8f619f" providerId="ADAL" clId="{4434724F-ECCB-4C3E-A357-1CA5807D1A2A}" dt="2023-01-20T09:35:33.230" v="3628" actId="20577"/>
          <ac:spMkLst>
            <pc:docMk/>
            <pc:sldMk cId="1199528620" sldId="263"/>
            <ac:spMk id="2" creationId="{4A7F0236-2F67-09DD-BEB0-721E1832F898}"/>
          </ac:spMkLst>
        </pc:spChg>
        <pc:spChg chg="mod">
          <ac:chgData name="Fluitsma, D.W.P.M. (Daniel)" userId="aab17d33-b89b-4526-b7c1-165dab8f619f" providerId="ADAL" clId="{4434724F-ECCB-4C3E-A357-1CA5807D1A2A}" dt="2023-01-20T09:39:31.758" v="3973" actId="20577"/>
          <ac:spMkLst>
            <pc:docMk/>
            <pc:sldMk cId="1199528620" sldId="263"/>
            <ac:spMk id="3" creationId="{D0D00ACE-93CF-3603-D32C-BBDE3FDDD621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10:06:22.366" v="6214" actId="20577"/>
        <pc:sldMkLst>
          <pc:docMk/>
          <pc:sldMk cId="2612042658" sldId="264"/>
        </pc:sldMkLst>
        <pc:spChg chg="mod">
          <ac:chgData name="Fluitsma, D.W.P.M. (Daniel)" userId="aab17d33-b89b-4526-b7c1-165dab8f619f" providerId="ADAL" clId="{4434724F-ECCB-4C3E-A357-1CA5807D1A2A}" dt="2023-01-20T09:41:59.598" v="4412" actId="20577"/>
          <ac:spMkLst>
            <pc:docMk/>
            <pc:sldMk cId="2612042658" sldId="264"/>
            <ac:spMk id="2" creationId="{1CB2FF68-C1E4-2F5A-58FA-573F300A2091}"/>
          </ac:spMkLst>
        </pc:spChg>
        <pc:spChg chg="mod">
          <ac:chgData name="Fluitsma, D.W.P.M. (Daniel)" userId="aab17d33-b89b-4526-b7c1-165dab8f619f" providerId="ADAL" clId="{4434724F-ECCB-4C3E-A357-1CA5807D1A2A}" dt="2023-01-20T10:06:22.366" v="6214" actId="20577"/>
          <ac:spMkLst>
            <pc:docMk/>
            <pc:sldMk cId="2612042658" sldId="264"/>
            <ac:spMk id="3" creationId="{96BC4B92-779E-CB83-1C14-ADAC424A74AD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09:52:25.363" v="5320" actId="20577"/>
        <pc:sldMkLst>
          <pc:docMk/>
          <pc:sldMk cId="295394388" sldId="265"/>
        </pc:sldMkLst>
        <pc:spChg chg="mod">
          <ac:chgData name="Fluitsma, D.W.P.M. (Daniel)" userId="aab17d33-b89b-4526-b7c1-165dab8f619f" providerId="ADAL" clId="{4434724F-ECCB-4C3E-A357-1CA5807D1A2A}" dt="2023-01-20T09:42:10.303" v="4441" actId="20577"/>
          <ac:spMkLst>
            <pc:docMk/>
            <pc:sldMk cId="295394388" sldId="265"/>
            <ac:spMk id="2" creationId="{304486FD-2A5D-1957-F27D-E6DA468CA27F}"/>
          </ac:spMkLst>
        </pc:spChg>
        <pc:spChg chg="mod">
          <ac:chgData name="Fluitsma, D.W.P.M. (Daniel)" userId="aab17d33-b89b-4526-b7c1-165dab8f619f" providerId="ADAL" clId="{4434724F-ECCB-4C3E-A357-1CA5807D1A2A}" dt="2023-01-20T09:52:25.363" v="5320" actId="20577"/>
          <ac:spMkLst>
            <pc:docMk/>
            <pc:sldMk cId="295394388" sldId="265"/>
            <ac:spMk id="3" creationId="{302C7BAD-4189-4F7D-4BA2-95F3ED33833C}"/>
          </ac:spMkLst>
        </pc:spChg>
      </pc:sldChg>
      <pc:sldChg chg="modSp new mod">
        <pc:chgData name="Fluitsma, D.W.P.M. (Daniel)" userId="aab17d33-b89b-4526-b7c1-165dab8f619f" providerId="ADAL" clId="{4434724F-ECCB-4C3E-A357-1CA5807D1A2A}" dt="2023-01-20T10:05:03.999" v="6199" actId="27636"/>
        <pc:sldMkLst>
          <pc:docMk/>
          <pc:sldMk cId="38678112" sldId="266"/>
        </pc:sldMkLst>
        <pc:spChg chg="mod">
          <ac:chgData name="Fluitsma, D.W.P.M. (Daniel)" userId="aab17d33-b89b-4526-b7c1-165dab8f619f" providerId="ADAL" clId="{4434724F-ECCB-4C3E-A357-1CA5807D1A2A}" dt="2023-01-20T09:55:28.900" v="5589" actId="20577"/>
          <ac:spMkLst>
            <pc:docMk/>
            <pc:sldMk cId="38678112" sldId="266"/>
            <ac:spMk id="2" creationId="{D70C471F-A5B3-BDEC-095B-354CBED475AF}"/>
          </ac:spMkLst>
        </pc:spChg>
        <pc:spChg chg="mod">
          <ac:chgData name="Fluitsma, D.W.P.M. (Daniel)" userId="aab17d33-b89b-4526-b7c1-165dab8f619f" providerId="ADAL" clId="{4434724F-ECCB-4C3E-A357-1CA5807D1A2A}" dt="2023-01-20T10:05:03.999" v="6199" actId="27636"/>
          <ac:spMkLst>
            <pc:docMk/>
            <pc:sldMk cId="38678112" sldId="266"/>
            <ac:spMk id="3" creationId="{68FE30DB-5E6A-A254-1E19-EBF0BC47F6E4}"/>
          </ac:spMkLst>
        </pc:spChg>
      </pc:sldChg>
      <pc:sldChg chg="new del">
        <pc:chgData name="Fluitsma, D.W.P.M. (Daniel)" userId="aab17d33-b89b-4526-b7c1-165dab8f619f" providerId="ADAL" clId="{4434724F-ECCB-4C3E-A357-1CA5807D1A2A}" dt="2023-01-20T10:06:43.703" v="6215" actId="2696"/>
        <pc:sldMkLst>
          <pc:docMk/>
          <pc:sldMk cId="4124575643" sldId="267"/>
        </pc:sldMkLst>
      </pc:sldChg>
      <pc:sldChg chg="modSp add mod ord">
        <pc:chgData name="Fluitsma, D.W.P.M. (Daniel)" userId="aab17d33-b89b-4526-b7c1-165dab8f619f" providerId="ADAL" clId="{4434724F-ECCB-4C3E-A357-1CA5807D1A2A}" dt="2023-01-20T09:54:09.641" v="5574" actId="20577"/>
        <pc:sldMkLst>
          <pc:docMk/>
          <pc:sldMk cId="1459199625" sldId="268"/>
        </pc:sldMkLst>
        <pc:spChg chg="mod">
          <ac:chgData name="Fluitsma, D.W.P.M. (Daniel)" userId="aab17d33-b89b-4526-b7c1-165dab8f619f" providerId="ADAL" clId="{4434724F-ECCB-4C3E-A357-1CA5807D1A2A}" dt="2023-01-20T09:50:57.932" v="4954" actId="20577"/>
          <ac:spMkLst>
            <pc:docMk/>
            <pc:sldMk cId="1459199625" sldId="268"/>
            <ac:spMk id="2" creationId="{304486FD-2A5D-1957-F27D-E6DA468CA27F}"/>
          </ac:spMkLst>
        </pc:spChg>
        <pc:spChg chg="mod">
          <ac:chgData name="Fluitsma, D.W.P.M. (Daniel)" userId="aab17d33-b89b-4526-b7c1-165dab8f619f" providerId="ADAL" clId="{4434724F-ECCB-4C3E-A357-1CA5807D1A2A}" dt="2023-01-20T09:54:09.641" v="5574" actId="20577"/>
          <ac:spMkLst>
            <pc:docMk/>
            <pc:sldMk cId="1459199625" sldId="268"/>
            <ac:spMk id="3" creationId="{302C7BAD-4189-4F7D-4BA2-95F3ED3383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9413A-3E20-13A0-AEF6-C6F749C02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87A453-E30C-5FE2-8BAA-BB1D3C52A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1EBDE2-A188-33A9-D303-AC9FDBD8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184921-6744-8FAF-C3BE-2C463B5C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CEE871-DCEE-A9BE-732C-DC715FE7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7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DFA06-9063-C313-E249-F042DE71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5CB003-32A6-5C06-38DC-81DE638A3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84C3CF-C852-DB10-55B0-B1D02178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487A08-8D84-2527-D28C-FF8C4A5D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BF4DCB-E771-2DF8-7829-F03998CD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90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1D33CC2-63E7-80A1-B43F-84E1816BA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D50493-17CE-3434-C340-1D2BAB6BE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44C4BB-3838-42D4-5177-AE48A260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08223F-115E-C120-D867-4FA86D4E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95E9D-ADB9-A23B-5BD2-4B1E33FA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98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111E5-529E-43DD-A151-E1BED4F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353F7-872E-208A-09A4-0E52E6DC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A84961-33C5-D600-EE70-71582C09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814F88-A395-0AF2-4C43-3648B888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0505B3-723A-FC8B-DF2A-B351F64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3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01686-796A-2E55-613A-582A6B7A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C7E325-6F56-DCA9-12A4-EEECA4168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C1FA12-CEF8-6E1B-A224-7628A0C5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45B0BE-09F4-35C5-3562-B279FB2B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3CE230-9FDD-87EB-DDD5-51536182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73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951DB-5C3B-F7C4-4E18-1AB08FEE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73EFEC-E511-0AE1-0DDC-9AFA54A8D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9C173E-8B54-EA39-4313-8F7249DBE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C47DD2-BDEE-8996-E558-BCBFC55C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53758A-99F8-CA86-622F-046885B8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8F1503-396C-9C27-5D05-639DA5D4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25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15FE9-F575-784C-F8C7-0A718FCC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4809DA-37AA-07AF-272D-641D357FE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BF9ADC-7997-F00F-9D53-1A855DD99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9A3FEA-4B0F-1F9A-886F-E3406F922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7922E6A-B9BF-50D4-A507-A048DA171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B99F6CC-4FE2-3CA0-AF39-BCC4C39F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1D0925C-36AA-126B-204E-15FFACD9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5A26C0-39B8-F5E8-A19D-1A4F21F8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31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F1052-4D52-822A-4878-F637C707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EEB8B5-CAD0-F259-8703-AC9D6197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72ADA3C-C7F1-1F75-5F60-433084D1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D4F4E6A-0539-3B61-460E-F1EFB5C4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60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E116F5-A3B3-FA12-7681-B8C93FAB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ADA161-E580-74D5-682D-BFF875E2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EF8DF9-97E4-A4C9-B158-673B00E2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78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188C3-5276-7D22-29C5-C075A1D2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44BDB5-0727-1820-5E81-50E625893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6B3737-6444-2E4D-1E6E-E291C52BE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489438-ED80-7C24-EA32-119CBDB0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5712A-B8AC-874A-8EC9-22E7A143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1BDE29-EC54-B5A2-9749-C545BD9E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4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EB53E-C708-4870-8531-BB536664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8D3246E-D219-52E0-6231-B6CF72A43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B29997-8F43-FAF6-BE4A-EBB3CD0E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8AAF42-A832-178D-2233-9C68D3EC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7841A3-F151-CE0F-C064-2E58A37A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DFD0B3-CA67-25DD-70F2-593861D3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1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7BD3A6-D64C-1984-EE5F-1480865F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18E22A-D503-970D-194B-58097372C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73305D-B7DE-1BE1-EA39-FCC411297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94F9-34AF-43FB-B5D3-17224C571A29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0C7257-4ECE-D967-29C0-76671346E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7A1997-926D-4E2E-149D-579404E21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549D-55BD-440F-807E-E39765230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0CF2E-40C6-854E-91D5-ECBC4112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rechter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EE2FA3-C25C-AFFB-AE6D-626493BC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7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Wat </a:t>
            </a:r>
            <a:r>
              <a:rPr lang="en-US" dirty="0" err="1"/>
              <a:t>gebeurt</a:t>
            </a:r>
            <a:r>
              <a:rPr lang="en-US" dirty="0"/>
              <a:t> er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?</a:t>
            </a:r>
            <a:r>
              <a:rPr lang="nl-NL" dirty="0"/>
              <a:t> (Par 7.1)</a:t>
            </a:r>
          </a:p>
          <a:p>
            <a:pPr>
              <a:buFontTx/>
              <a:buChar char="-"/>
            </a:pPr>
            <a:r>
              <a:rPr lang="nl-NL" dirty="0"/>
              <a:t>Hoe verloopt een rechtszaak? (Par 7.2)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6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486FD-2A5D-1957-F27D-E6DA468C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Verloop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rechtszitting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2C7BAD-4189-4F7D-4BA2-95F3ED338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acht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 opening;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aanklacht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Verhoor</a:t>
            </a:r>
            <a:r>
              <a:rPr lang="en-US" dirty="0"/>
              <a:t> van </a:t>
            </a:r>
            <a:r>
              <a:rPr lang="en-US" dirty="0" err="1"/>
              <a:t>getuigen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deskundigen</a:t>
            </a:r>
            <a:r>
              <a:rPr lang="en-US" dirty="0"/>
              <a:t>;</a:t>
            </a:r>
            <a:br>
              <a:rPr lang="nl-NL" dirty="0"/>
            </a:br>
            <a:r>
              <a:rPr lang="nl-NL" sz="1800" dirty="0"/>
              <a:t>Getuigen: mensen die iets hebben gezien of gehoord wat met de zaak te maken heeft. Getuigen moeten een eed afleggen en mogen niet liegen!</a:t>
            </a:r>
            <a:br>
              <a:rPr lang="nl-NL" sz="1800" dirty="0"/>
            </a:br>
            <a:r>
              <a:rPr lang="nl-NL" sz="1800" dirty="0"/>
              <a:t>Deskundigen: kunnen worden opgeroepen door een advocaat of een officier van justitie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verhoor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requisitoir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pleidooi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woord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vonnis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39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486FD-2A5D-1957-F27D-E6DA468C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Verloop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rechtszitting</a:t>
            </a:r>
            <a:r>
              <a:rPr lang="en-US" dirty="0"/>
              <a:t>, </a:t>
            </a:r>
            <a:r>
              <a:rPr lang="en-US" dirty="0" err="1"/>
              <a:t>uitgebreider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2C7BAD-4189-4F7D-4BA2-95F3ED338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rechtszaak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acht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 opening;                                            (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aanklacht</a:t>
            </a:r>
            <a:r>
              <a:rPr lang="en-US" dirty="0"/>
              <a:t>;                                         (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Verhoor</a:t>
            </a:r>
            <a:r>
              <a:rPr lang="en-US" dirty="0"/>
              <a:t> van </a:t>
            </a:r>
            <a:r>
              <a:rPr lang="en-US" dirty="0" err="1"/>
              <a:t>getuigen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deskundigen</a:t>
            </a:r>
            <a:r>
              <a:rPr lang="en-US" dirty="0"/>
              <a:t>; (</a:t>
            </a:r>
            <a:r>
              <a:rPr lang="en-US" dirty="0" err="1"/>
              <a:t>Rechter</a:t>
            </a:r>
            <a:r>
              <a:rPr lang="en-US" dirty="0"/>
              <a:t>, </a:t>
            </a:r>
            <a:r>
              <a:rPr lang="en-US" dirty="0" err="1"/>
              <a:t>getuigen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deskundigen</a:t>
            </a:r>
            <a:r>
              <a:rPr lang="en-US" dirty="0"/>
              <a:t>)</a:t>
            </a:r>
            <a:br>
              <a:rPr lang="nl-NL" dirty="0"/>
            </a:br>
            <a:r>
              <a:rPr lang="nl-NL" sz="1800" dirty="0"/>
              <a:t>Getuigen: mensen die iets hebben gezien of gehoord wat met de zaak te maken heeft. Getuigen moeten een eed afleggen en mogen niet liegen!</a:t>
            </a:r>
            <a:br>
              <a:rPr lang="nl-NL" sz="1800" dirty="0"/>
            </a:br>
            <a:r>
              <a:rPr lang="nl-NL" sz="1800" dirty="0"/>
              <a:t>Deskundigen: kunnen worden opgeroepen door een advocaat of een officier van justitie.</a:t>
            </a:r>
            <a:br>
              <a:rPr lang="nl-NL" sz="1800" dirty="0"/>
            </a:br>
            <a:r>
              <a:rPr lang="nl-NL" sz="1800" dirty="0"/>
              <a:t>                          Deskundigen zoals een psychiater of iemand van </a:t>
            </a:r>
            <a:r>
              <a:rPr lang="nl-NL" sz="1800" dirty="0" err="1"/>
              <a:t>jeurgzorg</a:t>
            </a:r>
            <a:r>
              <a:rPr lang="nl-NL" sz="1800" dirty="0"/>
              <a:t> of een slachtoffer. 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verhoor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;         (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requisitoir</a:t>
            </a:r>
            <a:r>
              <a:rPr lang="en-US" dirty="0"/>
              <a:t>;                                       (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pleidooi</a:t>
            </a:r>
            <a:r>
              <a:rPr lang="en-US" dirty="0"/>
              <a:t>;                                           (Advocaat)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woord</a:t>
            </a:r>
            <a:r>
              <a:rPr lang="en-US" dirty="0"/>
              <a:t>;                                 (</a:t>
            </a:r>
            <a:r>
              <a:rPr lang="en-US" dirty="0" err="1"/>
              <a:t>Verdachte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vonnis</a:t>
            </a:r>
            <a:r>
              <a:rPr lang="en-US" dirty="0"/>
              <a:t>.                                              (De </a:t>
            </a:r>
            <a:r>
              <a:rPr lang="en-US" dirty="0" err="1"/>
              <a:t>uitspraak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19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C471F-A5B3-BDEC-095B-354CBED4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Juryrechtspraak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FE30DB-5E6A-A254-1E19-EBF0BC47F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België</a:t>
            </a:r>
            <a:r>
              <a:rPr lang="en-US" dirty="0"/>
              <a:t>,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juryrechtspraak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juryrechtspraak</a:t>
            </a:r>
            <a:r>
              <a:rPr lang="en-US" dirty="0"/>
              <a:t> </a:t>
            </a:r>
            <a:r>
              <a:rPr lang="en-US" dirty="0" err="1"/>
              <a:t>bepaalt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rechter</a:t>
            </a:r>
            <a:r>
              <a:rPr lang="en-US" dirty="0"/>
              <a:t> maar </a:t>
            </a:r>
            <a:r>
              <a:rPr lang="en-US" dirty="0" err="1"/>
              <a:t>een</a:t>
            </a:r>
            <a:r>
              <a:rPr lang="en-US" dirty="0"/>
              <a:t> jury die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gewone</a:t>
            </a:r>
            <a:r>
              <a:rPr lang="en-US" dirty="0"/>
              <a:t> burgers </a:t>
            </a:r>
            <a:r>
              <a:rPr lang="en-US" dirty="0" err="1"/>
              <a:t>bestaat</a:t>
            </a:r>
            <a:r>
              <a:rPr lang="en-US" dirty="0"/>
              <a:t> of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schuldig</a:t>
            </a:r>
            <a:r>
              <a:rPr lang="en-US" dirty="0"/>
              <a:t> is;</a:t>
            </a:r>
          </a:p>
          <a:p>
            <a:pPr>
              <a:buFontTx/>
              <a:buChar char="-"/>
            </a:pPr>
            <a:r>
              <a:rPr lang="en-US" dirty="0"/>
              <a:t>De jury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de </a:t>
            </a:r>
            <a:r>
              <a:rPr lang="en-US" dirty="0" err="1"/>
              <a:t>strafmaat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Vanaf</a:t>
            </a:r>
            <a:r>
              <a:rPr lang="en-US" dirty="0"/>
              <a:t> 28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opgeroepen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om in </a:t>
            </a:r>
            <a:r>
              <a:rPr lang="en-US" dirty="0" err="1"/>
              <a:t>een</a:t>
            </a:r>
            <a:r>
              <a:rPr lang="en-US" dirty="0"/>
              <a:t> jury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voordeel</a:t>
            </a:r>
            <a:r>
              <a:rPr lang="en-US" sz="2600" dirty="0"/>
              <a:t> van </a:t>
            </a:r>
            <a:r>
              <a:rPr lang="en-US" sz="2600" dirty="0" err="1"/>
              <a:t>jurysrechtspraak</a:t>
            </a:r>
            <a:r>
              <a:rPr lang="en-US" sz="2600" dirty="0"/>
              <a:t> is </a:t>
            </a:r>
            <a:r>
              <a:rPr lang="en-US" sz="2600" dirty="0" err="1"/>
              <a:t>dat</a:t>
            </a:r>
            <a:r>
              <a:rPr lang="en-US" sz="2600" dirty="0"/>
              <a:t> </a:t>
            </a:r>
            <a:r>
              <a:rPr lang="en-US" sz="2600" dirty="0" err="1"/>
              <a:t>gewone</a:t>
            </a:r>
            <a:r>
              <a:rPr lang="en-US" sz="2600" dirty="0"/>
              <a:t> burgers </a:t>
            </a:r>
            <a:r>
              <a:rPr lang="en-US" sz="2600" dirty="0" err="1"/>
              <a:t>zich</a:t>
            </a:r>
            <a:r>
              <a:rPr lang="en-US" sz="2600" dirty="0"/>
              <a:t> </a:t>
            </a:r>
            <a:r>
              <a:rPr lang="en-US" sz="2600" dirty="0" err="1"/>
              <a:t>beter</a:t>
            </a:r>
            <a:r>
              <a:rPr lang="en-US" sz="2600" dirty="0"/>
              <a:t> </a:t>
            </a:r>
            <a:r>
              <a:rPr lang="en-US" sz="2600" dirty="0" err="1"/>
              <a:t>kunnen</a:t>
            </a:r>
            <a:r>
              <a:rPr lang="en-US" sz="2600" dirty="0"/>
              <a:t> </a:t>
            </a:r>
            <a:r>
              <a:rPr lang="en-US" sz="2600" dirty="0" err="1"/>
              <a:t>inleven</a:t>
            </a:r>
            <a:r>
              <a:rPr lang="en-US" sz="2600" dirty="0"/>
              <a:t> in de </a:t>
            </a:r>
            <a:r>
              <a:rPr lang="en-US" sz="2600" dirty="0" err="1"/>
              <a:t>situatie</a:t>
            </a:r>
            <a:r>
              <a:rPr lang="en-US" sz="2600" dirty="0"/>
              <a:t> van de </a:t>
            </a:r>
            <a:r>
              <a:rPr lang="en-US" sz="2600" dirty="0" err="1"/>
              <a:t>verdchte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het </a:t>
            </a:r>
            <a:r>
              <a:rPr lang="en-US" sz="2600" dirty="0" err="1"/>
              <a:t>slachtoffer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nadeel</a:t>
            </a:r>
            <a:r>
              <a:rPr lang="en-US" sz="2600" dirty="0"/>
              <a:t> is </a:t>
            </a:r>
            <a:r>
              <a:rPr lang="en-US" sz="2600" dirty="0" err="1"/>
              <a:t>dat</a:t>
            </a:r>
            <a:r>
              <a:rPr lang="en-US" sz="2600" dirty="0"/>
              <a:t> </a:t>
            </a:r>
            <a:r>
              <a:rPr lang="en-US" sz="2600" dirty="0" err="1"/>
              <a:t>juryleden</a:t>
            </a:r>
            <a:r>
              <a:rPr lang="en-US" sz="2600" dirty="0"/>
              <a:t> </a:t>
            </a:r>
            <a:r>
              <a:rPr lang="en-US" sz="2600" dirty="0" err="1"/>
              <a:t>soms</a:t>
            </a:r>
            <a:r>
              <a:rPr lang="en-US" sz="2600" dirty="0"/>
              <a:t> </a:t>
            </a:r>
            <a:r>
              <a:rPr lang="en-US" sz="2600" dirty="0" err="1"/>
              <a:t>makkelijker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beïnvloeden</a:t>
            </a:r>
            <a:r>
              <a:rPr lang="en-US" sz="2600" dirty="0"/>
              <a:t> </a:t>
            </a:r>
            <a:r>
              <a:rPr lang="en-US" sz="2600" dirty="0" err="1"/>
              <a:t>zijn</a:t>
            </a:r>
            <a:r>
              <a:rPr lang="en-US" sz="2600" dirty="0"/>
              <a:t> dan </a:t>
            </a:r>
            <a:r>
              <a:rPr lang="en-US" sz="2600" dirty="0" err="1"/>
              <a:t>rechter</a:t>
            </a:r>
            <a:endParaRPr lang="en-US" sz="2600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7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4511396-3306-D608-7C49-B36AB8F2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dagvaarding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A44AB23-07A7-D5C9-F2DC-56B431B1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Als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vervolgen</a:t>
            </a:r>
            <a:r>
              <a:rPr lang="en-US" dirty="0"/>
              <a:t>, </a:t>
            </a:r>
            <a:r>
              <a:rPr lang="en-US" dirty="0" err="1"/>
              <a:t>stuurt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strafdossier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dan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dagvaarding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“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oproep</a:t>
            </a:r>
            <a:r>
              <a:rPr lang="en-US" i="1" dirty="0"/>
              <a:t> om </a:t>
            </a:r>
            <a:r>
              <a:rPr lang="en-US" i="1" dirty="0" err="1"/>
              <a:t>voor</a:t>
            </a:r>
            <a:r>
              <a:rPr lang="en-US" i="1" dirty="0"/>
              <a:t> de </a:t>
            </a:r>
            <a:r>
              <a:rPr lang="en-US" i="1" dirty="0" err="1"/>
              <a:t>rechter</a:t>
            </a:r>
            <a:r>
              <a:rPr lang="en-US" i="1" dirty="0"/>
              <a:t>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verschijnen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Hierin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om welk </a:t>
            </a:r>
            <a:r>
              <a:rPr lang="en-US" dirty="0" err="1"/>
              <a:t>misdrijf</a:t>
            </a:r>
            <a:r>
              <a:rPr lang="en-US" dirty="0"/>
              <a:t> het </a:t>
            </a:r>
            <a:r>
              <a:rPr lang="en-US" dirty="0" err="1"/>
              <a:t>gaat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Wanneer</a:t>
            </a:r>
            <a:r>
              <a:rPr lang="en-US" dirty="0"/>
              <a:t> het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plaatsgevonden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Waneer</a:t>
            </a:r>
            <a:r>
              <a:rPr lang="en-US" dirty="0"/>
              <a:t> de </a:t>
            </a:r>
            <a:r>
              <a:rPr lang="en-US" dirty="0" err="1"/>
              <a:t>rechtszaak</a:t>
            </a:r>
            <a:r>
              <a:rPr lang="en-US" dirty="0"/>
              <a:t>/ </a:t>
            </a:r>
            <a:r>
              <a:rPr lang="en-US" dirty="0" err="1"/>
              <a:t>rechtszitting</a:t>
            </a:r>
            <a:r>
              <a:rPr lang="en-US" dirty="0"/>
              <a:t> 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plaatsvinden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45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256FB-1D0C-2997-EE80-50A194F69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Rechtsinstanties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1745E-0232-5E93-2034-2012108A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instanties</a:t>
            </a:r>
            <a:r>
              <a:rPr lang="en-US" dirty="0"/>
              <a:t> in Nederland: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rechtbanken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gerechtshoven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Hoge </a:t>
            </a:r>
            <a:r>
              <a:rPr lang="en-US" dirty="0" err="1"/>
              <a:t>Raad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0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A67A8-157A-FADB-0DB2-45CCDCFB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Rechtbanken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5CB24-7D6A-58BB-6F18-C5788C97F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Elke </a:t>
            </a:r>
            <a:r>
              <a:rPr lang="en-US" dirty="0" err="1"/>
              <a:t>rechtbank</a:t>
            </a:r>
            <a:r>
              <a:rPr lang="en-US" dirty="0"/>
              <a:t> heft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rechters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b="1" dirty="0"/>
              <a:t>De </a:t>
            </a:r>
            <a:r>
              <a:rPr lang="en-US" b="1" dirty="0" err="1"/>
              <a:t>kantornrechter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err="1"/>
              <a:t>Lichte</a:t>
            </a:r>
            <a:r>
              <a:rPr lang="en-US" dirty="0"/>
              <a:t> </a:t>
            </a:r>
            <a:r>
              <a:rPr lang="en-US" dirty="0" err="1"/>
              <a:t>overtredingen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hard </a:t>
            </a:r>
            <a:r>
              <a:rPr lang="en-US" dirty="0" err="1"/>
              <a:t>rijden</a:t>
            </a:r>
            <a:r>
              <a:rPr lang="en-US" dirty="0"/>
              <a:t> of </a:t>
            </a:r>
            <a:r>
              <a:rPr lang="en-US" dirty="0" err="1"/>
              <a:t>wildplassen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Of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burgers in </a:t>
            </a:r>
            <a:r>
              <a:rPr lang="en-US" dirty="0" err="1"/>
              <a:t>beroep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verkeersboete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kantonrechter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Meestal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zitting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De </a:t>
            </a:r>
            <a:r>
              <a:rPr lang="en-US" b="1" dirty="0" err="1"/>
              <a:t>politierechter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err="1"/>
              <a:t>Overtredingen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lichte</a:t>
            </a:r>
            <a:r>
              <a:rPr lang="en-US" dirty="0"/>
              <a:t> </a:t>
            </a:r>
            <a:r>
              <a:rPr lang="en-US" dirty="0" err="1"/>
              <a:t>misdrijven</a:t>
            </a:r>
            <a:r>
              <a:rPr lang="en-US" dirty="0"/>
              <a:t>, </a:t>
            </a:r>
            <a:r>
              <a:rPr lang="en-US" dirty="0" err="1"/>
              <a:t>waarvoor</a:t>
            </a:r>
            <a:r>
              <a:rPr lang="en-US" dirty="0"/>
              <a:t> </a:t>
            </a:r>
            <a:r>
              <a:rPr lang="en-US" dirty="0" err="1"/>
              <a:t>maximaal</a:t>
            </a:r>
            <a:r>
              <a:rPr lang="en-US" dirty="0"/>
              <a:t> 1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gevangenisstraf</a:t>
            </a:r>
            <a:r>
              <a:rPr lang="en-US" dirty="0"/>
              <a:t>/ </a:t>
            </a:r>
            <a:r>
              <a:rPr lang="en-US" dirty="0" err="1"/>
              <a:t>hechtenis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gegeven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Politierechter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meestal</a:t>
            </a:r>
            <a:r>
              <a:rPr lang="en-US" dirty="0"/>
              <a:t>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zitting</a:t>
            </a:r>
            <a:r>
              <a:rPr lang="en-US" dirty="0"/>
              <a:t> de </a:t>
            </a:r>
            <a:r>
              <a:rPr lang="en-US" dirty="0" err="1"/>
              <a:t>uitspraak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Naast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gevangenisstraf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geldboete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taakstraf</a:t>
            </a:r>
            <a:r>
              <a:rPr lang="en-US" dirty="0"/>
              <a:t> </a:t>
            </a:r>
            <a:r>
              <a:rPr lang="en-US" dirty="0" err="1"/>
              <a:t>opleggen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De </a:t>
            </a:r>
            <a:r>
              <a:rPr lang="en-US" b="1" dirty="0" err="1"/>
              <a:t>meervoudige</a:t>
            </a:r>
            <a:r>
              <a:rPr lang="en-US" b="1" dirty="0"/>
              <a:t> </a:t>
            </a:r>
            <a:r>
              <a:rPr lang="en-US" b="1" dirty="0" err="1"/>
              <a:t>kamer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err="1"/>
              <a:t>Zware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ingewikkelde</a:t>
            </a:r>
            <a:r>
              <a:rPr lang="en-US" dirty="0"/>
              <a:t> </a:t>
            </a:r>
            <a:r>
              <a:rPr lang="en-US" dirty="0" err="1"/>
              <a:t>misdrijven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moord</a:t>
            </a:r>
            <a:r>
              <a:rPr lang="en-US" dirty="0"/>
              <a:t>, </a:t>
            </a:r>
            <a:r>
              <a:rPr lang="en-US" dirty="0" err="1"/>
              <a:t>mishandeling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verkrachting</a:t>
            </a:r>
            <a:r>
              <a:rPr lang="en-US" dirty="0"/>
              <a:t>,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rechters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betrokken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oordelen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rechters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</a:t>
            </a:r>
            <a:r>
              <a:rPr lang="en-US" dirty="0" err="1"/>
              <a:t>zowel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strafbare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omstandigheden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uitspraak</a:t>
            </a:r>
            <a:r>
              <a:rPr lang="en-US" dirty="0"/>
              <a:t> van de </a:t>
            </a:r>
            <a:r>
              <a:rPr lang="en-US" dirty="0" err="1"/>
              <a:t>meervoudige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 is twee </a:t>
            </a:r>
            <a:r>
              <a:rPr lang="en-US" dirty="0" err="1"/>
              <a:t>weken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zitting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426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617ED-2C96-921E-FF43-91F749B4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Gerechtshoven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9EFE89-B9D4-C743-2AFE-FA980764F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vonnis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strafrechter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veroordeelde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de officer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b="1" dirty="0" err="1"/>
              <a:t>hoger</a:t>
            </a:r>
            <a:r>
              <a:rPr lang="en-US" b="1" dirty="0"/>
              <a:t> </a:t>
            </a:r>
            <a:r>
              <a:rPr lang="en-US" b="1" dirty="0" err="1"/>
              <a:t>beroep</a:t>
            </a:r>
            <a:r>
              <a:rPr lang="en-US" dirty="0"/>
              <a:t>. De </a:t>
            </a:r>
            <a:r>
              <a:rPr lang="en-US" dirty="0" err="1"/>
              <a:t>zaak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dan </a:t>
            </a:r>
            <a:r>
              <a:rPr lang="en-US" dirty="0" err="1"/>
              <a:t>opnieuw</a:t>
            </a:r>
            <a:r>
              <a:rPr lang="en-US" dirty="0"/>
              <a:t> </a:t>
            </a:r>
            <a:r>
              <a:rPr lang="en-US" dirty="0" err="1"/>
              <a:t>bekeken</a:t>
            </a:r>
            <a:r>
              <a:rPr lang="en-US" dirty="0"/>
              <a:t>, maar dan door het </a:t>
            </a:r>
            <a:r>
              <a:rPr lang="en-US" dirty="0" err="1"/>
              <a:t>gerechtshof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gerechtshoven</a:t>
            </a:r>
            <a:r>
              <a:rPr lang="en-US" dirty="0"/>
              <a:t> in Nederland;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gerechtshof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meervoudige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, </a:t>
            </a:r>
            <a:r>
              <a:rPr lang="en-US" dirty="0" err="1"/>
              <a:t>dus</a:t>
            </a:r>
            <a:r>
              <a:rPr lang="en-US" dirty="0"/>
              <a:t> met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rechters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gerechtshof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– in </a:t>
            </a:r>
            <a:r>
              <a:rPr lang="en-US" dirty="0" err="1"/>
              <a:t>principe</a:t>
            </a:r>
            <a:r>
              <a:rPr lang="en-US" dirty="0"/>
              <a:t>- </a:t>
            </a:r>
            <a:r>
              <a:rPr lang="en-US" dirty="0" err="1"/>
              <a:t>binnen</a:t>
            </a:r>
            <a:r>
              <a:rPr lang="en-US" dirty="0"/>
              <a:t> 14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zitting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(In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gevallen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het </a:t>
            </a:r>
            <a:r>
              <a:rPr lang="en-US" dirty="0" err="1"/>
              <a:t>gerechtshof</a:t>
            </a:r>
            <a:r>
              <a:rPr lang="en-US" dirty="0"/>
              <a:t> direct </a:t>
            </a:r>
            <a:r>
              <a:rPr lang="en-US" dirty="0" err="1"/>
              <a:t>uitspraak</a:t>
            </a:r>
            <a:r>
              <a:rPr lang="en-US" dirty="0"/>
              <a:t>).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2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45334-23D9-BCB1-D053-9AC283A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Hoge </a:t>
            </a:r>
            <a:r>
              <a:rPr lang="en-US" dirty="0" err="1"/>
              <a:t>Raad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C013C-66AF-329E-0AF0-8D3E52B4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032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Hoge </a:t>
            </a:r>
            <a:r>
              <a:rPr lang="en-US" dirty="0" err="1"/>
              <a:t>Raad</a:t>
            </a:r>
            <a:r>
              <a:rPr lang="en-US" dirty="0"/>
              <a:t> is </a:t>
            </a:r>
            <a:r>
              <a:rPr lang="en-US" b="1" dirty="0"/>
              <a:t>het </a:t>
            </a:r>
            <a:r>
              <a:rPr lang="en-US" b="1" dirty="0" err="1"/>
              <a:t>hoogste</a:t>
            </a:r>
            <a:r>
              <a:rPr lang="en-US" b="1" dirty="0"/>
              <a:t> </a:t>
            </a:r>
            <a:r>
              <a:rPr lang="en-US" b="1" dirty="0" err="1"/>
              <a:t>rechtsorgaan</a:t>
            </a:r>
            <a:r>
              <a:rPr lang="en-US" b="1" dirty="0"/>
              <a:t> in Nederland</a:t>
            </a:r>
            <a:r>
              <a:rPr lang="en-US" dirty="0"/>
              <a:t>;</a:t>
            </a:r>
          </a:p>
          <a:p>
            <a:r>
              <a:rPr lang="en-US" b="1" dirty="0"/>
              <a:t>Er is maar </a:t>
            </a:r>
            <a:r>
              <a:rPr lang="en-US" b="1" dirty="0" err="1"/>
              <a:t>één</a:t>
            </a:r>
            <a:r>
              <a:rPr lang="en-US" b="1" dirty="0"/>
              <a:t> Hoge </a:t>
            </a:r>
            <a:r>
              <a:rPr lang="en-US" b="1" dirty="0" err="1"/>
              <a:t>Raad</a:t>
            </a:r>
            <a:r>
              <a:rPr lang="en-US" b="1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in </a:t>
            </a:r>
            <a:r>
              <a:rPr lang="en-US" dirty="0" err="1"/>
              <a:t>actie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of het OM in </a:t>
            </a:r>
            <a:r>
              <a:rPr lang="en-US" dirty="0" err="1"/>
              <a:t>beroep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van het </a:t>
            </a:r>
            <a:r>
              <a:rPr lang="en-US" dirty="0" err="1"/>
              <a:t>gerechtshof</a:t>
            </a:r>
            <a:r>
              <a:rPr lang="en-US" dirty="0"/>
              <a:t>,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we: In </a:t>
            </a:r>
            <a:r>
              <a:rPr lang="en-US" dirty="0" err="1"/>
              <a:t>cassatie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;</a:t>
            </a:r>
          </a:p>
          <a:p>
            <a:r>
              <a:rPr lang="en-US" dirty="0"/>
              <a:t>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namelijk</a:t>
            </a:r>
            <a:r>
              <a:rPr lang="en-US" b="1" dirty="0"/>
              <a:t>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uitspraak</a:t>
            </a:r>
            <a:r>
              <a:rPr lang="en-US" b="1" dirty="0"/>
              <a:t> van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gerechtshof</a:t>
            </a:r>
            <a:r>
              <a:rPr lang="en-US" b="1" dirty="0"/>
              <a:t> </a:t>
            </a:r>
            <a:r>
              <a:rPr lang="en-US" b="1" dirty="0" err="1"/>
              <a:t>vernietigen</a:t>
            </a:r>
            <a:r>
              <a:rPr lang="en-US" dirty="0"/>
              <a:t>;</a:t>
            </a:r>
          </a:p>
          <a:p>
            <a:r>
              <a:rPr lang="en-US" dirty="0"/>
              <a:t>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b="1" dirty="0" err="1"/>
              <a:t>onderzoekt</a:t>
            </a:r>
            <a:r>
              <a:rPr lang="en-US" b="1" dirty="0"/>
              <a:t> </a:t>
            </a:r>
            <a:r>
              <a:rPr lang="en-US" b="1" dirty="0" err="1"/>
              <a:t>niet</a:t>
            </a:r>
            <a:r>
              <a:rPr lang="en-US" b="1" dirty="0"/>
              <a:t> </a:t>
            </a:r>
            <a:r>
              <a:rPr lang="en-US" b="1" dirty="0" err="1"/>
              <a:t>opnieuw</a:t>
            </a:r>
            <a:r>
              <a:rPr lang="en-US" b="1" dirty="0"/>
              <a:t> of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verdachte</a:t>
            </a:r>
            <a:r>
              <a:rPr lang="en-US" b="1" dirty="0"/>
              <a:t> </a:t>
            </a:r>
            <a:r>
              <a:rPr lang="en-US" b="1" dirty="0" err="1"/>
              <a:t>schuldig</a:t>
            </a:r>
            <a:r>
              <a:rPr lang="en-US" b="1" dirty="0"/>
              <a:t> is</a:t>
            </a:r>
            <a:r>
              <a:rPr lang="en-US" dirty="0"/>
              <a:t>;</a:t>
            </a:r>
          </a:p>
          <a:p>
            <a:r>
              <a:rPr lang="en-US" dirty="0"/>
              <a:t>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b="1" dirty="0" err="1"/>
              <a:t>beoordeelt</a:t>
            </a:r>
            <a:r>
              <a:rPr lang="en-US" b="1" dirty="0"/>
              <a:t> </a:t>
            </a:r>
            <a:r>
              <a:rPr lang="en-US" b="1" dirty="0" err="1"/>
              <a:t>alleen</a:t>
            </a:r>
            <a:r>
              <a:rPr lang="en-US" b="1" dirty="0"/>
              <a:t> of de </a:t>
            </a:r>
            <a:r>
              <a:rPr lang="en-US" b="1" dirty="0" err="1"/>
              <a:t>rechtsregels</a:t>
            </a:r>
            <a:r>
              <a:rPr lang="en-US" b="1" dirty="0"/>
              <a:t> </a:t>
            </a:r>
            <a:r>
              <a:rPr lang="en-US" b="1" dirty="0" err="1"/>
              <a:t>goed</a:t>
            </a:r>
            <a:r>
              <a:rPr lang="en-US" b="1" dirty="0"/>
              <a:t>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toegepast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bekijkt</a:t>
            </a:r>
            <a:r>
              <a:rPr lang="en-US" b="1" dirty="0"/>
              <a:t> </a:t>
            </a:r>
            <a:r>
              <a:rPr lang="en-US" b="1" dirty="0" err="1"/>
              <a:t>bv</a:t>
            </a:r>
            <a:r>
              <a:rPr lang="en-US" b="1" dirty="0"/>
              <a:t>. of </a:t>
            </a:r>
            <a:r>
              <a:rPr lang="en-US" b="1" dirty="0" err="1"/>
              <a:t>rechters</a:t>
            </a:r>
            <a:r>
              <a:rPr lang="en-US" b="1" dirty="0"/>
              <a:t> in </a:t>
            </a:r>
            <a:r>
              <a:rPr lang="en-US" b="1" dirty="0" err="1"/>
              <a:t>vergelijkbare</a:t>
            </a:r>
            <a:r>
              <a:rPr lang="en-US" b="1" dirty="0"/>
              <a:t> </a:t>
            </a:r>
            <a:r>
              <a:rPr lang="en-US" b="1" dirty="0" err="1"/>
              <a:t>zaken</a:t>
            </a:r>
            <a:r>
              <a:rPr lang="en-US" b="1" dirty="0"/>
              <a:t> </a:t>
            </a:r>
            <a:r>
              <a:rPr lang="en-US" b="1" dirty="0" err="1"/>
              <a:t>ook</a:t>
            </a:r>
            <a:r>
              <a:rPr lang="en-US" b="1" dirty="0"/>
              <a:t> </a:t>
            </a:r>
            <a:r>
              <a:rPr lang="en-US" b="1" dirty="0" err="1"/>
              <a:t>gelijk</a:t>
            </a:r>
            <a:r>
              <a:rPr lang="en-US" b="1" dirty="0"/>
              <a:t> </a:t>
            </a:r>
            <a:r>
              <a:rPr lang="en-US" b="1" dirty="0" err="1"/>
              <a:t>oordelen</a:t>
            </a:r>
            <a:r>
              <a:rPr lang="en-US" b="1" dirty="0"/>
              <a:t>. </a:t>
            </a:r>
            <a:br>
              <a:rPr lang="en-US" dirty="0"/>
            </a:br>
            <a:r>
              <a:rPr lang="en-US" dirty="0" err="1"/>
              <a:t>Daarvoor</a:t>
            </a:r>
            <a:r>
              <a:rPr lang="en-US" dirty="0"/>
              <a:t> </a:t>
            </a:r>
            <a:r>
              <a:rPr lang="en-US" dirty="0" err="1"/>
              <a:t>maakte</a:t>
            </a:r>
            <a:r>
              <a:rPr lang="en-US" dirty="0"/>
              <a:t> 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van ‘ </a:t>
            </a:r>
            <a:r>
              <a:rPr lang="en-US" b="1" dirty="0" err="1"/>
              <a:t>jurisprudentie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Jurisprudentie</a:t>
            </a:r>
            <a:r>
              <a:rPr lang="en-US" dirty="0"/>
              <a:t>: het </a:t>
            </a:r>
            <a:r>
              <a:rPr lang="en-US" dirty="0" err="1"/>
              <a:t>geheel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uitspraken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Concludeert</a:t>
            </a:r>
            <a:r>
              <a:rPr lang="en-US" dirty="0"/>
              <a:t> 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rechtsregels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toegepast</a:t>
            </a:r>
            <a:r>
              <a:rPr lang="en-US" dirty="0"/>
              <a:t>, dan </a:t>
            </a:r>
            <a:r>
              <a:rPr lang="en-US" dirty="0" err="1"/>
              <a:t>gaat</a:t>
            </a:r>
            <a:r>
              <a:rPr lang="en-US" dirty="0"/>
              <a:t> de </a:t>
            </a:r>
            <a:r>
              <a:rPr lang="en-US" dirty="0" err="1"/>
              <a:t>zaak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gerechtshof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opnieuw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Als 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fout</a:t>
            </a:r>
            <a:r>
              <a:rPr lang="en-US" dirty="0"/>
              <a:t> is </a:t>
            </a:r>
            <a:r>
              <a:rPr lang="en-US" dirty="0" err="1"/>
              <a:t>gemaakt</a:t>
            </a:r>
            <a:r>
              <a:rPr lang="en-US" dirty="0"/>
              <a:t>, dan </a:t>
            </a:r>
            <a:r>
              <a:rPr lang="en-US" dirty="0" err="1"/>
              <a:t>blijft</a:t>
            </a:r>
            <a:r>
              <a:rPr lang="en-US" dirty="0"/>
              <a:t> de </a:t>
            </a:r>
            <a:r>
              <a:rPr lang="en-US" dirty="0" err="1"/>
              <a:t>eerdere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47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21F56-8B9E-D85C-D855-1D73C2C5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Hoofddoel</a:t>
            </a:r>
            <a:r>
              <a:rPr lang="en-US" dirty="0"/>
              <a:t> van de Hoge </a:t>
            </a:r>
            <a:r>
              <a:rPr lang="en-US" dirty="0" err="1"/>
              <a:t>Raad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4BBF1-D008-EC90-EDCF-6F60CB62B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hoofddoel</a:t>
            </a:r>
            <a:r>
              <a:rPr lang="en-US" dirty="0"/>
              <a:t> van de Hoge </a:t>
            </a:r>
            <a:r>
              <a:rPr lang="en-US" dirty="0" err="1"/>
              <a:t>Raad</a:t>
            </a:r>
            <a:r>
              <a:rPr lang="en-US" dirty="0"/>
              <a:t> is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Rechtsgelijkheid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burgers </a:t>
            </a:r>
            <a:r>
              <a:rPr lang="en-US" dirty="0" err="1"/>
              <a:t>onderling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Rechtszekerheid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burgers.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uitspraken</a:t>
            </a:r>
            <a:r>
              <a:rPr lang="en-US" dirty="0"/>
              <a:t> van de Hoge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bron</a:t>
            </a:r>
            <a:r>
              <a:rPr lang="en-US" dirty="0"/>
              <a:t> van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rechters</a:t>
            </a:r>
            <a:r>
              <a:rPr lang="en-US" dirty="0"/>
              <a:t> over hoe </a:t>
            </a:r>
            <a:r>
              <a:rPr lang="en-US" dirty="0" err="1"/>
              <a:t>rechtsregels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toegepast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223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F0236-2F67-09DD-BEB0-721E1832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7.2: De </a:t>
            </a:r>
            <a:r>
              <a:rPr lang="en-US" dirty="0" err="1"/>
              <a:t>rechtszaak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D00ACE-93CF-3603-D32C-BBDE3FDDD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strafzitting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twee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tegenover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juistitie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verdachte</a:t>
            </a:r>
            <a:r>
              <a:rPr lang="en-US" dirty="0"/>
              <a:t> (</a:t>
            </a:r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advocaat)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proberen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/ </a:t>
            </a:r>
            <a:r>
              <a:rPr lang="en-US" dirty="0" err="1"/>
              <a:t>rechtbank</a:t>
            </a:r>
            <a:r>
              <a:rPr lang="en-US" dirty="0"/>
              <a:t> </a:t>
            </a:r>
            <a:r>
              <a:rPr lang="en-US" dirty="0" err="1"/>
              <a:t>ervan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overtuigen</a:t>
            </a:r>
            <a:r>
              <a:rPr lang="en-US" dirty="0"/>
              <a:t> van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gelijk</a:t>
            </a:r>
            <a:r>
              <a:rPr lang="en-US" dirty="0"/>
              <a:t>, maar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beslist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952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2FF68-C1E4-2F5A-58FA-573F300A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Verloop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rechtszitting</a:t>
            </a:r>
            <a:r>
              <a:rPr lang="en-US" dirty="0"/>
              <a:t>, info </a:t>
            </a:r>
            <a:r>
              <a:rPr lang="en-US" dirty="0" err="1"/>
              <a:t>vooraf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BC4B92-779E-CB83-1C14-ADAC424A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rechtszitting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vast </a:t>
            </a:r>
            <a:r>
              <a:rPr lang="en-US" dirty="0" err="1"/>
              <a:t>verloop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heft </a:t>
            </a:r>
            <a:r>
              <a:rPr lang="en-US" dirty="0" err="1"/>
              <a:t>daarin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Eerlijkheid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Rechtvaardigheid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, want </a:t>
            </a:r>
            <a:r>
              <a:rPr lang="en-US" dirty="0" err="1"/>
              <a:t>strafzaken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openbaar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Let wel:</a:t>
            </a:r>
            <a:br>
              <a:rPr lang="nl-NL" dirty="0"/>
            </a:br>
            <a:r>
              <a:rPr lang="nl-NL" dirty="0"/>
              <a:t>Alleen zittingen van de kinderrechter (12 tot 18 jaar jaar) zijn niet toegankelijk voor publiek.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426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982</Words>
  <Application>Microsoft Office PowerPoint</Application>
  <PresentationFormat>Breedbeeld</PresentationFormat>
  <Paragraphs>91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Voor de rechter</vt:lpstr>
      <vt:lpstr>De dagvaarding</vt:lpstr>
      <vt:lpstr>Rechtsinstanties</vt:lpstr>
      <vt:lpstr>Rechtbanken</vt:lpstr>
      <vt:lpstr>Gerechtshoven</vt:lpstr>
      <vt:lpstr>Hoge Raad</vt:lpstr>
      <vt:lpstr>Hoofddoel van de Hoge Raad</vt:lpstr>
      <vt:lpstr>7.2: De rechtszaak</vt:lpstr>
      <vt:lpstr>Verloop van een rechtszitting, info vooraf</vt:lpstr>
      <vt:lpstr>Verloop van een rechtszitting</vt:lpstr>
      <vt:lpstr>Verloop van een rechtszitting, uitgebreider</vt:lpstr>
      <vt:lpstr>Juryrechtspraak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 de rechter</dc:title>
  <dc:creator>Fluitsma, D.W.P.M. (Daniel)</dc:creator>
  <cp:lastModifiedBy>Fluitsma, D.W.P.M. (Daniel)</cp:lastModifiedBy>
  <cp:revision>1</cp:revision>
  <dcterms:created xsi:type="dcterms:W3CDTF">2023-01-20T07:51:51Z</dcterms:created>
  <dcterms:modified xsi:type="dcterms:W3CDTF">2023-01-20T10:06:47Z</dcterms:modified>
</cp:coreProperties>
</file>