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8" r:id="rId12"/>
    <p:sldId id="266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34724F-ECCB-4C3E-A357-1CA5807D1A2A}" v="5" dt="2023-01-20T10:04:43.6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4434724F-ECCB-4C3E-A357-1CA5807D1A2A}"/>
    <pc:docChg chg="custSel addSld delSld modSld sldOrd">
      <pc:chgData name="Fluitsma, D.W.P.M. (Daniel)" userId="aab17d33-b89b-4526-b7c1-165dab8f619f" providerId="ADAL" clId="{4434724F-ECCB-4C3E-A357-1CA5807D1A2A}" dt="2023-01-20T10:06:43.703" v="6215" actId="2696"/>
      <pc:docMkLst>
        <pc:docMk/>
      </pc:docMkLst>
      <pc:sldChg chg="modSp mod">
        <pc:chgData name="Fluitsma, D.W.P.M. (Daniel)" userId="aab17d33-b89b-4526-b7c1-165dab8f619f" providerId="ADAL" clId="{4434724F-ECCB-4C3E-A357-1CA5807D1A2A}" dt="2023-01-20T10:05:37.053" v="6210" actId="20577"/>
        <pc:sldMkLst>
          <pc:docMk/>
          <pc:sldMk cId="2574588628" sldId="256"/>
        </pc:sldMkLst>
        <pc:spChg chg="mod">
          <ac:chgData name="Fluitsma, D.W.P.M. (Daniel)" userId="aab17d33-b89b-4526-b7c1-165dab8f619f" providerId="ADAL" clId="{4434724F-ECCB-4C3E-A357-1CA5807D1A2A}" dt="2023-01-20T07:54:03.057" v="201" actId="20577"/>
          <ac:spMkLst>
            <pc:docMk/>
            <pc:sldMk cId="2574588628" sldId="256"/>
            <ac:spMk id="4" creationId="{84511396-3306-D608-7C49-B36AB8F21D8D}"/>
          </ac:spMkLst>
        </pc:spChg>
        <pc:spChg chg="mod">
          <ac:chgData name="Fluitsma, D.W.P.M. (Daniel)" userId="aab17d33-b89b-4526-b7c1-165dab8f619f" providerId="ADAL" clId="{4434724F-ECCB-4C3E-A357-1CA5807D1A2A}" dt="2023-01-20T10:05:37.053" v="6210" actId="20577"/>
          <ac:spMkLst>
            <pc:docMk/>
            <pc:sldMk cId="2574588628" sldId="256"/>
            <ac:spMk id="5" creationId="{2A44AB23-07A7-D5C9-F2DC-56B431B10F54}"/>
          </ac:spMkLst>
        </pc:spChg>
      </pc:sldChg>
      <pc:sldChg chg="modSp mod">
        <pc:chgData name="Fluitsma, D.W.P.M. (Daniel)" userId="aab17d33-b89b-4526-b7c1-165dab8f619f" providerId="ADAL" clId="{4434724F-ECCB-4C3E-A357-1CA5807D1A2A}" dt="2023-01-20T08:44:05.323" v="764" actId="5793"/>
        <pc:sldMkLst>
          <pc:docMk/>
          <pc:sldMk cId="1630407491" sldId="257"/>
        </pc:sldMkLst>
        <pc:spChg chg="mod">
          <ac:chgData name="Fluitsma, D.W.P.M. (Daniel)" userId="aab17d33-b89b-4526-b7c1-165dab8f619f" providerId="ADAL" clId="{4434724F-ECCB-4C3E-A357-1CA5807D1A2A}" dt="2023-01-20T08:42:23.703" v="634" actId="20577"/>
          <ac:spMkLst>
            <pc:docMk/>
            <pc:sldMk cId="1630407491" sldId="257"/>
            <ac:spMk id="2" creationId="{4A8256FB-1D0C-2997-EE80-50A194F69105}"/>
          </ac:spMkLst>
        </pc:spChg>
        <pc:spChg chg="mod">
          <ac:chgData name="Fluitsma, D.W.P.M. (Daniel)" userId="aab17d33-b89b-4526-b7c1-165dab8f619f" providerId="ADAL" clId="{4434724F-ECCB-4C3E-A357-1CA5807D1A2A}" dt="2023-01-20T08:44:05.323" v="764" actId="5793"/>
          <ac:spMkLst>
            <pc:docMk/>
            <pc:sldMk cId="1630407491" sldId="257"/>
            <ac:spMk id="3" creationId="{4E01745E-0232-5E93-2034-2012108A07C0}"/>
          </ac:spMkLst>
        </pc:spChg>
      </pc:sldChg>
      <pc:sldChg chg="modSp mod">
        <pc:chgData name="Fluitsma, D.W.P.M. (Daniel)" userId="aab17d33-b89b-4526-b7c1-165dab8f619f" providerId="ADAL" clId="{4434724F-ECCB-4C3E-A357-1CA5807D1A2A}" dt="2023-01-20T09:03:09.610" v="1745" actId="20577"/>
        <pc:sldMkLst>
          <pc:docMk/>
          <pc:sldMk cId="4074262753" sldId="258"/>
        </pc:sldMkLst>
        <pc:spChg chg="mod">
          <ac:chgData name="Fluitsma, D.W.P.M. (Daniel)" userId="aab17d33-b89b-4526-b7c1-165dab8f619f" providerId="ADAL" clId="{4434724F-ECCB-4C3E-A357-1CA5807D1A2A}" dt="2023-01-20T08:56:38.321" v="781" actId="20577"/>
          <ac:spMkLst>
            <pc:docMk/>
            <pc:sldMk cId="4074262753" sldId="258"/>
            <ac:spMk id="2" creationId="{D79A67A8-157A-FADB-0DB2-45CCDCFB03CC}"/>
          </ac:spMkLst>
        </pc:spChg>
        <pc:spChg chg="mod">
          <ac:chgData name="Fluitsma, D.W.P.M. (Daniel)" userId="aab17d33-b89b-4526-b7c1-165dab8f619f" providerId="ADAL" clId="{4434724F-ECCB-4C3E-A357-1CA5807D1A2A}" dt="2023-01-20T09:03:09.610" v="1745" actId="20577"/>
          <ac:spMkLst>
            <pc:docMk/>
            <pc:sldMk cId="4074262753" sldId="258"/>
            <ac:spMk id="3" creationId="{16D5CB24-7D6A-58BB-6F18-C5788C97F133}"/>
          </ac:spMkLst>
        </pc:spChg>
      </pc:sldChg>
      <pc:sldChg chg="modSp mod">
        <pc:chgData name="Fluitsma, D.W.P.M. (Daniel)" userId="aab17d33-b89b-4526-b7c1-165dab8f619f" providerId="ADAL" clId="{4434724F-ECCB-4C3E-A357-1CA5807D1A2A}" dt="2023-01-20T09:26:53.842" v="2233" actId="113"/>
        <pc:sldMkLst>
          <pc:docMk/>
          <pc:sldMk cId="901726702" sldId="259"/>
        </pc:sldMkLst>
        <pc:spChg chg="mod">
          <ac:chgData name="Fluitsma, D.W.P.M. (Daniel)" userId="aab17d33-b89b-4526-b7c1-165dab8f619f" providerId="ADAL" clId="{4434724F-ECCB-4C3E-A357-1CA5807D1A2A}" dt="2023-01-20T09:02:29.701" v="1633" actId="20577"/>
          <ac:spMkLst>
            <pc:docMk/>
            <pc:sldMk cId="901726702" sldId="259"/>
            <ac:spMk id="2" creationId="{328617ED-2C96-921E-FF43-91F749B452BE}"/>
          </ac:spMkLst>
        </pc:spChg>
        <pc:spChg chg="mod">
          <ac:chgData name="Fluitsma, D.W.P.M. (Daniel)" userId="aab17d33-b89b-4526-b7c1-165dab8f619f" providerId="ADAL" clId="{4434724F-ECCB-4C3E-A357-1CA5807D1A2A}" dt="2023-01-20T09:26:53.842" v="2233" actId="113"/>
          <ac:spMkLst>
            <pc:docMk/>
            <pc:sldMk cId="901726702" sldId="259"/>
            <ac:spMk id="3" creationId="{429EFE89-B9D4-C743-2AFE-FA980764F719}"/>
          </ac:spMkLst>
        </pc:spChg>
      </pc:sldChg>
      <pc:sldChg chg="modSp mod">
        <pc:chgData name="Fluitsma, D.W.P.M. (Daniel)" userId="aab17d33-b89b-4526-b7c1-165dab8f619f" providerId="ADAL" clId="{4434724F-ECCB-4C3E-A357-1CA5807D1A2A}" dt="2023-01-20T07:53:53.890" v="185" actId="20577"/>
        <pc:sldMkLst>
          <pc:docMk/>
          <pc:sldMk cId="3771565482" sldId="260"/>
        </pc:sldMkLst>
        <pc:spChg chg="mod">
          <ac:chgData name="Fluitsma, D.W.P.M. (Daniel)" userId="aab17d33-b89b-4526-b7c1-165dab8f619f" providerId="ADAL" clId="{4434724F-ECCB-4C3E-A357-1CA5807D1A2A}" dt="2023-01-20T07:53:53.890" v="185" actId="20577"/>
          <ac:spMkLst>
            <pc:docMk/>
            <pc:sldMk cId="3771565482" sldId="260"/>
            <ac:spMk id="3" creationId="{E4EE2FA3-C25C-AFFB-AE6D-626493BC6FED}"/>
          </ac:spMkLst>
        </pc:spChg>
      </pc:sldChg>
      <pc:sldChg chg="modSp new mod">
        <pc:chgData name="Fluitsma, D.W.P.M. (Daniel)" userId="aab17d33-b89b-4526-b7c1-165dab8f619f" providerId="ADAL" clId="{4434724F-ECCB-4C3E-A357-1CA5807D1A2A}" dt="2023-01-20T10:06:06.823" v="6212" actId="5793"/>
        <pc:sldMkLst>
          <pc:docMk/>
          <pc:sldMk cId="2516471279" sldId="261"/>
        </pc:sldMkLst>
        <pc:spChg chg="mod">
          <ac:chgData name="Fluitsma, D.W.P.M. (Daniel)" userId="aab17d33-b89b-4526-b7c1-165dab8f619f" providerId="ADAL" clId="{4434724F-ECCB-4C3E-A357-1CA5807D1A2A}" dt="2023-01-20T09:27:07.251" v="2246" actId="20577"/>
          <ac:spMkLst>
            <pc:docMk/>
            <pc:sldMk cId="2516471279" sldId="261"/>
            <ac:spMk id="2" creationId="{FC245334-23D9-BCB1-D053-9AC283AFA4EF}"/>
          </ac:spMkLst>
        </pc:spChg>
        <pc:spChg chg="mod">
          <ac:chgData name="Fluitsma, D.W.P.M. (Daniel)" userId="aab17d33-b89b-4526-b7c1-165dab8f619f" providerId="ADAL" clId="{4434724F-ECCB-4C3E-A357-1CA5807D1A2A}" dt="2023-01-20T10:06:06.823" v="6212" actId="5793"/>
          <ac:spMkLst>
            <pc:docMk/>
            <pc:sldMk cId="2516471279" sldId="261"/>
            <ac:spMk id="3" creationId="{7C1C013C-66AF-329E-0AF0-8D3E52B47DD4}"/>
          </ac:spMkLst>
        </pc:spChg>
      </pc:sldChg>
      <pc:sldChg chg="modSp new mod">
        <pc:chgData name="Fluitsma, D.W.P.M. (Daniel)" userId="aab17d33-b89b-4526-b7c1-165dab8f619f" providerId="ADAL" clId="{4434724F-ECCB-4C3E-A357-1CA5807D1A2A}" dt="2023-01-20T09:35:21.271" v="3610" actId="20577"/>
        <pc:sldMkLst>
          <pc:docMk/>
          <pc:sldMk cId="782235365" sldId="262"/>
        </pc:sldMkLst>
        <pc:spChg chg="mod">
          <ac:chgData name="Fluitsma, D.W.P.M. (Daniel)" userId="aab17d33-b89b-4526-b7c1-165dab8f619f" providerId="ADAL" clId="{4434724F-ECCB-4C3E-A357-1CA5807D1A2A}" dt="2023-01-20T09:33:58.375" v="3290" actId="20577"/>
          <ac:spMkLst>
            <pc:docMk/>
            <pc:sldMk cId="782235365" sldId="262"/>
            <ac:spMk id="2" creationId="{44721F56-8B9E-D85C-D855-1D73C2C5FC7A}"/>
          </ac:spMkLst>
        </pc:spChg>
        <pc:spChg chg="mod">
          <ac:chgData name="Fluitsma, D.W.P.M. (Daniel)" userId="aab17d33-b89b-4526-b7c1-165dab8f619f" providerId="ADAL" clId="{4434724F-ECCB-4C3E-A357-1CA5807D1A2A}" dt="2023-01-20T09:35:21.271" v="3610" actId="20577"/>
          <ac:spMkLst>
            <pc:docMk/>
            <pc:sldMk cId="782235365" sldId="262"/>
            <ac:spMk id="3" creationId="{AD34BBF1-D008-EC90-EDCF-6F60CB62B0BF}"/>
          </ac:spMkLst>
        </pc:spChg>
      </pc:sldChg>
      <pc:sldChg chg="modSp new mod">
        <pc:chgData name="Fluitsma, D.W.P.M. (Daniel)" userId="aab17d33-b89b-4526-b7c1-165dab8f619f" providerId="ADAL" clId="{4434724F-ECCB-4C3E-A357-1CA5807D1A2A}" dt="2023-01-20T09:39:31.758" v="3973" actId="20577"/>
        <pc:sldMkLst>
          <pc:docMk/>
          <pc:sldMk cId="1199528620" sldId="263"/>
        </pc:sldMkLst>
        <pc:spChg chg="mod">
          <ac:chgData name="Fluitsma, D.W.P.M. (Daniel)" userId="aab17d33-b89b-4526-b7c1-165dab8f619f" providerId="ADAL" clId="{4434724F-ECCB-4C3E-A357-1CA5807D1A2A}" dt="2023-01-20T09:35:33.230" v="3628" actId="20577"/>
          <ac:spMkLst>
            <pc:docMk/>
            <pc:sldMk cId="1199528620" sldId="263"/>
            <ac:spMk id="2" creationId="{4A7F0236-2F67-09DD-BEB0-721E1832F898}"/>
          </ac:spMkLst>
        </pc:spChg>
        <pc:spChg chg="mod">
          <ac:chgData name="Fluitsma, D.W.P.M. (Daniel)" userId="aab17d33-b89b-4526-b7c1-165dab8f619f" providerId="ADAL" clId="{4434724F-ECCB-4C3E-A357-1CA5807D1A2A}" dt="2023-01-20T09:39:31.758" v="3973" actId="20577"/>
          <ac:spMkLst>
            <pc:docMk/>
            <pc:sldMk cId="1199528620" sldId="263"/>
            <ac:spMk id="3" creationId="{D0D00ACE-93CF-3603-D32C-BBDE3FDDD621}"/>
          </ac:spMkLst>
        </pc:spChg>
      </pc:sldChg>
      <pc:sldChg chg="modSp new mod">
        <pc:chgData name="Fluitsma, D.W.P.M. (Daniel)" userId="aab17d33-b89b-4526-b7c1-165dab8f619f" providerId="ADAL" clId="{4434724F-ECCB-4C3E-A357-1CA5807D1A2A}" dt="2023-01-20T10:06:22.366" v="6214" actId="20577"/>
        <pc:sldMkLst>
          <pc:docMk/>
          <pc:sldMk cId="2612042658" sldId="264"/>
        </pc:sldMkLst>
        <pc:spChg chg="mod">
          <ac:chgData name="Fluitsma, D.W.P.M. (Daniel)" userId="aab17d33-b89b-4526-b7c1-165dab8f619f" providerId="ADAL" clId="{4434724F-ECCB-4C3E-A357-1CA5807D1A2A}" dt="2023-01-20T09:41:59.598" v="4412" actId="20577"/>
          <ac:spMkLst>
            <pc:docMk/>
            <pc:sldMk cId="2612042658" sldId="264"/>
            <ac:spMk id="2" creationId="{1CB2FF68-C1E4-2F5A-58FA-573F300A2091}"/>
          </ac:spMkLst>
        </pc:spChg>
        <pc:spChg chg="mod">
          <ac:chgData name="Fluitsma, D.W.P.M. (Daniel)" userId="aab17d33-b89b-4526-b7c1-165dab8f619f" providerId="ADAL" clId="{4434724F-ECCB-4C3E-A357-1CA5807D1A2A}" dt="2023-01-20T10:06:22.366" v="6214" actId="20577"/>
          <ac:spMkLst>
            <pc:docMk/>
            <pc:sldMk cId="2612042658" sldId="264"/>
            <ac:spMk id="3" creationId="{96BC4B92-779E-CB83-1C14-ADAC424A74AD}"/>
          </ac:spMkLst>
        </pc:spChg>
      </pc:sldChg>
      <pc:sldChg chg="modSp new mod">
        <pc:chgData name="Fluitsma, D.W.P.M. (Daniel)" userId="aab17d33-b89b-4526-b7c1-165dab8f619f" providerId="ADAL" clId="{4434724F-ECCB-4C3E-A357-1CA5807D1A2A}" dt="2023-01-20T09:52:25.363" v="5320" actId="20577"/>
        <pc:sldMkLst>
          <pc:docMk/>
          <pc:sldMk cId="295394388" sldId="265"/>
        </pc:sldMkLst>
        <pc:spChg chg="mod">
          <ac:chgData name="Fluitsma, D.W.P.M. (Daniel)" userId="aab17d33-b89b-4526-b7c1-165dab8f619f" providerId="ADAL" clId="{4434724F-ECCB-4C3E-A357-1CA5807D1A2A}" dt="2023-01-20T09:42:10.303" v="4441" actId="20577"/>
          <ac:spMkLst>
            <pc:docMk/>
            <pc:sldMk cId="295394388" sldId="265"/>
            <ac:spMk id="2" creationId="{304486FD-2A5D-1957-F27D-E6DA468CA27F}"/>
          </ac:spMkLst>
        </pc:spChg>
        <pc:spChg chg="mod">
          <ac:chgData name="Fluitsma, D.W.P.M. (Daniel)" userId="aab17d33-b89b-4526-b7c1-165dab8f619f" providerId="ADAL" clId="{4434724F-ECCB-4C3E-A357-1CA5807D1A2A}" dt="2023-01-20T09:52:25.363" v="5320" actId="20577"/>
          <ac:spMkLst>
            <pc:docMk/>
            <pc:sldMk cId="295394388" sldId="265"/>
            <ac:spMk id="3" creationId="{302C7BAD-4189-4F7D-4BA2-95F3ED33833C}"/>
          </ac:spMkLst>
        </pc:spChg>
      </pc:sldChg>
      <pc:sldChg chg="modSp new mod">
        <pc:chgData name="Fluitsma, D.W.P.M. (Daniel)" userId="aab17d33-b89b-4526-b7c1-165dab8f619f" providerId="ADAL" clId="{4434724F-ECCB-4C3E-A357-1CA5807D1A2A}" dt="2023-01-20T10:05:03.999" v="6199" actId="27636"/>
        <pc:sldMkLst>
          <pc:docMk/>
          <pc:sldMk cId="38678112" sldId="266"/>
        </pc:sldMkLst>
        <pc:spChg chg="mod">
          <ac:chgData name="Fluitsma, D.W.P.M. (Daniel)" userId="aab17d33-b89b-4526-b7c1-165dab8f619f" providerId="ADAL" clId="{4434724F-ECCB-4C3E-A357-1CA5807D1A2A}" dt="2023-01-20T09:55:28.900" v="5589" actId="20577"/>
          <ac:spMkLst>
            <pc:docMk/>
            <pc:sldMk cId="38678112" sldId="266"/>
            <ac:spMk id="2" creationId="{D70C471F-A5B3-BDEC-095B-354CBED475AF}"/>
          </ac:spMkLst>
        </pc:spChg>
        <pc:spChg chg="mod">
          <ac:chgData name="Fluitsma, D.W.P.M. (Daniel)" userId="aab17d33-b89b-4526-b7c1-165dab8f619f" providerId="ADAL" clId="{4434724F-ECCB-4C3E-A357-1CA5807D1A2A}" dt="2023-01-20T10:05:03.999" v="6199" actId="27636"/>
          <ac:spMkLst>
            <pc:docMk/>
            <pc:sldMk cId="38678112" sldId="266"/>
            <ac:spMk id="3" creationId="{68FE30DB-5E6A-A254-1E19-EBF0BC47F6E4}"/>
          </ac:spMkLst>
        </pc:spChg>
      </pc:sldChg>
      <pc:sldChg chg="new del">
        <pc:chgData name="Fluitsma, D.W.P.M. (Daniel)" userId="aab17d33-b89b-4526-b7c1-165dab8f619f" providerId="ADAL" clId="{4434724F-ECCB-4C3E-A357-1CA5807D1A2A}" dt="2023-01-20T10:06:43.703" v="6215" actId="2696"/>
        <pc:sldMkLst>
          <pc:docMk/>
          <pc:sldMk cId="4124575643" sldId="267"/>
        </pc:sldMkLst>
      </pc:sldChg>
      <pc:sldChg chg="modSp add mod ord">
        <pc:chgData name="Fluitsma, D.W.P.M. (Daniel)" userId="aab17d33-b89b-4526-b7c1-165dab8f619f" providerId="ADAL" clId="{4434724F-ECCB-4C3E-A357-1CA5807D1A2A}" dt="2023-01-20T09:54:09.641" v="5574" actId="20577"/>
        <pc:sldMkLst>
          <pc:docMk/>
          <pc:sldMk cId="1459199625" sldId="268"/>
        </pc:sldMkLst>
        <pc:spChg chg="mod">
          <ac:chgData name="Fluitsma, D.W.P.M. (Daniel)" userId="aab17d33-b89b-4526-b7c1-165dab8f619f" providerId="ADAL" clId="{4434724F-ECCB-4C3E-A357-1CA5807D1A2A}" dt="2023-01-20T09:50:57.932" v="4954" actId="20577"/>
          <ac:spMkLst>
            <pc:docMk/>
            <pc:sldMk cId="1459199625" sldId="268"/>
            <ac:spMk id="2" creationId="{304486FD-2A5D-1957-F27D-E6DA468CA27F}"/>
          </ac:spMkLst>
        </pc:spChg>
        <pc:spChg chg="mod">
          <ac:chgData name="Fluitsma, D.W.P.M. (Daniel)" userId="aab17d33-b89b-4526-b7c1-165dab8f619f" providerId="ADAL" clId="{4434724F-ECCB-4C3E-A357-1CA5807D1A2A}" dt="2023-01-20T09:54:09.641" v="5574" actId="20577"/>
          <ac:spMkLst>
            <pc:docMk/>
            <pc:sldMk cId="1459199625" sldId="268"/>
            <ac:spMk id="3" creationId="{302C7BAD-4189-4F7D-4BA2-95F3ED33833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29413A-3E20-13A0-AEF6-C6F749C022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787A453-E30C-5FE2-8BAA-BB1D3C52A3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01EBDE2-A188-33A9-D303-AC9FDBD89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94F9-34AF-43FB-B5D3-17224C571A29}" type="datetimeFigureOut">
              <a:rPr lang="nl-NL" smtClean="0"/>
              <a:t>20-1-2023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F184921-6744-8FAF-C3BE-2C463B5CE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CEE871-DCEE-A9BE-732C-DC715FE7B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8549D-55BD-440F-807E-E397652306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2728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CDFA06-9063-C313-E249-F042DE715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B5CB003-32A6-5C06-38DC-81DE638A39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984C3CF-C852-DB10-55B0-B1D021784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94F9-34AF-43FB-B5D3-17224C571A29}" type="datetimeFigureOut">
              <a:rPr lang="nl-NL" smtClean="0"/>
              <a:t>20-1-2023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6487A08-8D84-2527-D28C-FF8C4A5D1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1BF4DCB-E771-2DF8-7829-F03998CD4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8549D-55BD-440F-807E-E397652306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1904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1D33CC2-63E7-80A1-B43F-84E1816BA7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3D50493-17CE-3434-C340-1D2BAB6BEE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E44C4BB-3838-42D4-5177-AE48A260F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94F9-34AF-43FB-B5D3-17224C571A29}" type="datetimeFigureOut">
              <a:rPr lang="nl-NL" smtClean="0"/>
              <a:t>20-1-2023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C08223F-115E-C120-D867-4FA86D4E1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5295E9D-ADB9-A23B-5BD2-4B1E33FA8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8549D-55BD-440F-807E-E397652306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0982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5111E5-529E-43DD-A151-E1BED4FC7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56353F7-872E-208A-09A4-0E52E6DC9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2A84961-33C5-D600-EE70-71582C094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94F9-34AF-43FB-B5D3-17224C571A29}" type="datetimeFigureOut">
              <a:rPr lang="nl-NL" smtClean="0"/>
              <a:t>20-1-2023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A814F88-A395-0AF2-4C43-3648B8887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20505B3-723A-FC8B-DF2A-B351F64E6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8549D-55BD-440F-807E-E397652306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203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D01686-796A-2E55-613A-582A6B7AD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8C7E325-6F56-DCA9-12A4-EEECA4168E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4C1FA12-CEF8-6E1B-A224-7628A0C5D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94F9-34AF-43FB-B5D3-17224C571A29}" type="datetimeFigureOut">
              <a:rPr lang="nl-NL" smtClean="0"/>
              <a:t>20-1-2023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545B0BE-09F4-35C5-3562-B279FB2B8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23CE230-9FDD-87EB-DDD5-515361825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8549D-55BD-440F-807E-E397652306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9732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7951DB-5C3B-F7C4-4E18-1AB08FEE5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A73EFEC-E511-0AE1-0DDC-9AFA54A8DF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F9C173E-8B54-EA39-4313-8F7249DBEC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0C47DD2-BDEE-8996-E558-BCBFC55CB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94F9-34AF-43FB-B5D3-17224C571A29}" type="datetimeFigureOut">
              <a:rPr lang="nl-NL" smtClean="0"/>
              <a:t>20-1-2023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C53758A-99F8-CA86-622F-046885B88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28F1503-396C-9C27-5D05-639DA5D49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8549D-55BD-440F-807E-E397652306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1258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E15FE9-F575-784C-F8C7-0A718FCC1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94809DA-37AA-07AF-272D-641D357FE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4BF9ADC-7997-F00F-9D53-1A855DD993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C9A3FEA-4B0F-1F9A-886F-E3406F9226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7922E6A-B9BF-50D4-A507-A048DA1716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CB99F6CC-4FE2-3CA0-AF39-BCC4C39F6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94F9-34AF-43FB-B5D3-17224C571A29}" type="datetimeFigureOut">
              <a:rPr lang="nl-NL" smtClean="0"/>
              <a:t>20-1-2023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1D0925C-36AA-126B-204E-15FFACD9F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C5A26C0-39B8-F5E8-A19D-1A4F21F83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8549D-55BD-440F-807E-E397652306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831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2F1052-4D52-822A-4878-F637C707F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DEEB8B5-CAD0-F259-8703-AC9D61977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94F9-34AF-43FB-B5D3-17224C571A29}" type="datetimeFigureOut">
              <a:rPr lang="nl-NL" smtClean="0"/>
              <a:t>20-1-2023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72ADA3C-C7F1-1F75-5F60-433084D19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D4F4E6A-0539-3B61-460E-F1EFB5C4A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8549D-55BD-440F-807E-E397652306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2606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2E116F5-A3B3-FA12-7681-B8C93FABB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94F9-34AF-43FB-B5D3-17224C571A29}" type="datetimeFigureOut">
              <a:rPr lang="nl-NL" smtClean="0"/>
              <a:t>20-1-2023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BADA161-E580-74D5-682D-BFF875E22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BEF8DF9-97E4-A4C9-B158-673B00E22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8549D-55BD-440F-807E-E397652306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2784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D188C3-5276-7D22-29C5-C075A1D26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444BDB5-0727-1820-5E81-50E625893A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66B3737-6444-2E4D-1E6E-E291C52BEE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E489438-ED80-7C24-EA32-119CBDB0E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94F9-34AF-43FB-B5D3-17224C571A29}" type="datetimeFigureOut">
              <a:rPr lang="nl-NL" smtClean="0"/>
              <a:t>20-1-2023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E85712A-B8AC-874A-8EC9-22E7A1435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41BDE29-EC54-B5A2-9749-C545BD9EC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8549D-55BD-440F-807E-E397652306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8494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DEB53E-C708-4870-8531-BB536664A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8D3246E-D219-52E0-6231-B6CF72A430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3B29997-8F43-FAF6-BE4A-EBB3CD0E33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D8AAF42-A832-178D-2233-9C68D3EC9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94F9-34AF-43FB-B5D3-17224C571A29}" type="datetimeFigureOut">
              <a:rPr lang="nl-NL" smtClean="0"/>
              <a:t>20-1-2023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57841A3-F151-CE0F-C064-2E58A37AB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6DFD0B3-CA67-25DD-70F2-593861D39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8549D-55BD-440F-807E-E397652306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4119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17BD3A6-D64C-1984-EE5F-1480865F3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D18E22A-D503-970D-194B-58097372C9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B73305D-B7DE-1BE1-EA39-FCC4112972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294F9-34AF-43FB-B5D3-17224C571A29}" type="datetimeFigureOut">
              <a:rPr lang="nl-NL" smtClean="0"/>
              <a:t>20-1-2023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D0C7257-4ECE-D967-29C0-76671346E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07A1997-926D-4E2E-149D-579404E215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8549D-55BD-440F-807E-E397652306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862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B0CF2E-40C6-854E-91D5-ECBC41127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Voor</a:t>
            </a:r>
            <a:r>
              <a:rPr lang="en-US" dirty="0"/>
              <a:t> de </a:t>
            </a:r>
            <a:r>
              <a:rPr lang="en-US" dirty="0" err="1"/>
              <a:t>rechter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EE2FA3-C25C-AFFB-AE6D-626493BC6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Deelvragen</a:t>
            </a:r>
            <a:r>
              <a:rPr lang="en-US" dirty="0"/>
              <a:t> van </a:t>
            </a:r>
            <a:r>
              <a:rPr lang="en-US" dirty="0" err="1"/>
              <a:t>hoofdstuk</a:t>
            </a:r>
            <a:r>
              <a:rPr lang="en-US" dirty="0"/>
              <a:t> 7 </a:t>
            </a:r>
            <a:r>
              <a:rPr lang="en-US" dirty="0" err="1"/>
              <a:t>zijn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Wat </a:t>
            </a:r>
            <a:r>
              <a:rPr lang="en-US" dirty="0" err="1"/>
              <a:t>gebeurt</a:t>
            </a:r>
            <a:r>
              <a:rPr lang="en-US" dirty="0"/>
              <a:t> er </a:t>
            </a:r>
            <a:r>
              <a:rPr lang="en-US" dirty="0" err="1"/>
              <a:t>als</a:t>
            </a:r>
            <a:r>
              <a:rPr lang="en-US" dirty="0"/>
              <a:t> de </a:t>
            </a:r>
            <a:r>
              <a:rPr lang="en-US" dirty="0" err="1"/>
              <a:t>officier</a:t>
            </a:r>
            <a:r>
              <a:rPr lang="en-US" dirty="0"/>
              <a:t> van </a:t>
            </a:r>
            <a:r>
              <a:rPr lang="en-US" dirty="0" err="1"/>
              <a:t>justitie</a:t>
            </a:r>
            <a:r>
              <a:rPr lang="en-US" dirty="0"/>
              <a:t> </a:t>
            </a:r>
            <a:r>
              <a:rPr lang="en-US" dirty="0" err="1"/>
              <a:t>besluit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je </a:t>
            </a:r>
            <a:r>
              <a:rPr lang="en-US" dirty="0" err="1"/>
              <a:t>naar</a:t>
            </a:r>
            <a:r>
              <a:rPr lang="en-US" dirty="0"/>
              <a:t> de </a:t>
            </a:r>
            <a:r>
              <a:rPr lang="en-US" dirty="0" err="1"/>
              <a:t>rechter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?</a:t>
            </a:r>
            <a:r>
              <a:rPr lang="nl-NL" dirty="0"/>
              <a:t> (Par 7.1)</a:t>
            </a:r>
          </a:p>
          <a:p>
            <a:pPr>
              <a:buFontTx/>
              <a:buChar char="-"/>
            </a:pPr>
            <a:r>
              <a:rPr lang="nl-NL" dirty="0"/>
              <a:t>Hoe verloopt een rechtszaak? (Par 7.2)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565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4486FD-2A5D-1957-F27D-E6DA468CA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Verloop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rechtszitting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02C7BAD-4189-4F7D-4BA2-95F3ED338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rechtszaak</a:t>
            </a:r>
            <a:r>
              <a:rPr lang="en-US" dirty="0"/>
              <a:t> </a:t>
            </a:r>
            <a:r>
              <a:rPr lang="en-US" dirty="0" err="1"/>
              <a:t>bestaat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acht</a:t>
            </a:r>
            <a:r>
              <a:rPr lang="en-US" dirty="0"/>
              <a:t> </a:t>
            </a:r>
            <a:r>
              <a:rPr lang="en-US" dirty="0" err="1"/>
              <a:t>stappen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De opening;</a:t>
            </a:r>
          </a:p>
          <a:p>
            <a:pPr marL="514350" indent="-514350">
              <a:buAutoNum type="arabicPeriod"/>
            </a:pPr>
            <a:r>
              <a:rPr lang="en-US" dirty="0"/>
              <a:t>De </a:t>
            </a:r>
            <a:r>
              <a:rPr lang="en-US" dirty="0" err="1"/>
              <a:t>aanklacht</a:t>
            </a:r>
            <a:r>
              <a:rPr lang="en-US" dirty="0"/>
              <a:t>;</a:t>
            </a:r>
          </a:p>
          <a:p>
            <a:pPr marL="514350" indent="-514350">
              <a:buAutoNum type="arabicPeriod"/>
            </a:pPr>
            <a:r>
              <a:rPr lang="en-US" dirty="0" err="1"/>
              <a:t>Verhoor</a:t>
            </a:r>
            <a:r>
              <a:rPr lang="en-US" dirty="0"/>
              <a:t> van </a:t>
            </a:r>
            <a:r>
              <a:rPr lang="en-US" dirty="0" err="1"/>
              <a:t>getuigen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deskundigen</a:t>
            </a:r>
            <a:r>
              <a:rPr lang="en-US" dirty="0"/>
              <a:t>;</a:t>
            </a:r>
            <a:br>
              <a:rPr lang="nl-NL" dirty="0"/>
            </a:br>
            <a:r>
              <a:rPr lang="nl-NL" sz="1800" dirty="0"/>
              <a:t>Getuigen: mensen die iets hebben gezien of gehoord wat met de zaak te maken heeft. Getuigen moeten een eed afleggen en mogen niet liegen!</a:t>
            </a:r>
            <a:br>
              <a:rPr lang="nl-NL" sz="1800" dirty="0"/>
            </a:br>
            <a:r>
              <a:rPr lang="nl-NL" sz="1800" dirty="0"/>
              <a:t>Deskundigen: kunnen worden opgeroepen door een advocaat of een officier van justitie</a:t>
            </a:r>
          </a:p>
          <a:p>
            <a:pPr marL="514350" indent="-514350">
              <a:buAutoNum type="arabicPeriod"/>
            </a:pPr>
            <a:r>
              <a:rPr lang="en-US" dirty="0"/>
              <a:t>Het </a:t>
            </a:r>
            <a:r>
              <a:rPr lang="en-US" dirty="0" err="1"/>
              <a:t>verhoor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verdachte</a:t>
            </a:r>
            <a:r>
              <a:rPr lang="en-US" dirty="0"/>
              <a:t>;</a:t>
            </a:r>
          </a:p>
          <a:p>
            <a:pPr marL="514350" indent="-514350">
              <a:buAutoNum type="arabicPeriod"/>
            </a:pPr>
            <a:r>
              <a:rPr lang="en-US" dirty="0"/>
              <a:t>Het </a:t>
            </a:r>
            <a:r>
              <a:rPr lang="en-US" dirty="0" err="1"/>
              <a:t>requisitoir</a:t>
            </a:r>
            <a:r>
              <a:rPr lang="en-US" dirty="0"/>
              <a:t>;</a:t>
            </a:r>
          </a:p>
          <a:p>
            <a:pPr marL="514350" indent="-514350">
              <a:buAutoNum type="arabicPeriod"/>
            </a:pPr>
            <a:r>
              <a:rPr lang="en-US" dirty="0"/>
              <a:t>Het </a:t>
            </a:r>
            <a:r>
              <a:rPr lang="en-US" dirty="0" err="1"/>
              <a:t>pleidooi</a:t>
            </a:r>
            <a:r>
              <a:rPr lang="en-US" dirty="0"/>
              <a:t>;</a:t>
            </a:r>
          </a:p>
          <a:p>
            <a:pPr marL="514350" indent="-514350">
              <a:buAutoNum type="arabicPeriod"/>
            </a:pPr>
            <a:r>
              <a:rPr lang="en-US" dirty="0"/>
              <a:t>Het </a:t>
            </a:r>
            <a:r>
              <a:rPr lang="en-US" dirty="0" err="1"/>
              <a:t>laatste</a:t>
            </a:r>
            <a:r>
              <a:rPr lang="en-US" dirty="0"/>
              <a:t> </a:t>
            </a:r>
            <a:r>
              <a:rPr lang="en-US" dirty="0" err="1"/>
              <a:t>woord</a:t>
            </a:r>
            <a:r>
              <a:rPr lang="en-US" dirty="0"/>
              <a:t>;</a:t>
            </a:r>
          </a:p>
          <a:p>
            <a:pPr marL="514350" indent="-514350">
              <a:buAutoNum type="arabicPeriod"/>
            </a:pPr>
            <a:r>
              <a:rPr lang="en-US" dirty="0"/>
              <a:t>Het </a:t>
            </a:r>
            <a:r>
              <a:rPr lang="en-US" dirty="0" err="1"/>
              <a:t>vonnis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5394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4486FD-2A5D-1957-F27D-E6DA468CA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Verloop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rechtszitting</a:t>
            </a:r>
            <a:r>
              <a:rPr lang="en-US" dirty="0"/>
              <a:t>, </a:t>
            </a:r>
            <a:r>
              <a:rPr lang="en-US" dirty="0" err="1"/>
              <a:t>uitgebreider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02C7BAD-4189-4F7D-4BA2-95F3ED338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rechtszaak</a:t>
            </a:r>
            <a:r>
              <a:rPr lang="en-US" dirty="0"/>
              <a:t> </a:t>
            </a:r>
            <a:r>
              <a:rPr lang="en-US" dirty="0" err="1"/>
              <a:t>bestaat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acht</a:t>
            </a:r>
            <a:r>
              <a:rPr lang="en-US" dirty="0"/>
              <a:t> </a:t>
            </a:r>
            <a:r>
              <a:rPr lang="en-US" dirty="0" err="1"/>
              <a:t>stappen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De opening;                                            (</a:t>
            </a:r>
            <a:r>
              <a:rPr lang="en-US" dirty="0" err="1"/>
              <a:t>Rechter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verdachte</a:t>
            </a:r>
            <a:r>
              <a:rPr lang="en-US" dirty="0"/>
              <a:t>)</a:t>
            </a:r>
          </a:p>
          <a:p>
            <a:pPr marL="514350" indent="-514350">
              <a:buAutoNum type="arabicPeriod"/>
            </a:pPr>
            <a:r>
              <a:rPr lang="en-US" dirty="0"/>
              <a:t>De </a:t>
            </a:r>
            <a:r>
              <a:rPr lang="en-US" dirty="0" err="1"/>
              <a:t>aanklacht</a:t>
            </a:r>
            <a:r>
              <a:rPr lang="en-US" dirty="0"/>
              <a:t>;                                         (</a:t>
            </a:r>
            <a:r>
              <a:rPr lang="en-US" dirty="0" err="1"/>
              <a:t>Officier</a:t>
            </a:r>
            <a:r>
              <a:rPr lang="en-US" dirty="0"/>
              <a:t> van </a:t>
            </a:r>
            <a:r>
              <a:rPr lang="en-US" dirty="0" err="1"/>
              <a:t>Justitie</a:t>
            </a:r>
            <a:r>
              <a:rPr lang="en-US" dirty="0"/>
              <a:t>)</a:t>
            </a:r>
          </a:p>
          <a:p>
            <a:pPr marL="514350" indent="-514350">
              <a:buAutoNum type="arabicPeriod"/>
            </a:pPr>
            <a:r>
              <a:rPr lang="en-US" dirty="0" err="1"/>
              <a:t>Verhoor</a:t>
            </a:r>
            <a:r>
              <a:rPr lang="en-US" dirty="0"/>
              <a:t> van </a:t>
            </a:r>
            <a:r>
              <a:rPr lang="en-US" dirty="0" err="1"/>
              <a:t>getuigen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deskundigen</a:t>
            </a:r>
            <a:r>
              <a:rPr lang="en-US" dirty="0"/>
              <a:t>; (</a:t>
            </a:r>
            <a:r>
              <a:rPr lang="en-US" dirty="0" err="1"/>
              <a:t>Rechter</a:t>
            </a:r>
            <a:r>
              <a:rPr lang="en-US" dirty="0"/>
              <a:t>, </a:t>
            </a:r>
            <a:r>
              <a:rPr lang="en-US" dirty="0" err="1"/>
              <a:t>getuigen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deskundigen</a:t>
            </a:r>
            <a:r>
              <a:rPr lang="en-US" dirty="0"/>
              <a:t>)</a:t>
            </a:r>
            <a:br>
              <a:rPr lang="nl-NL" dirty="0"/>
            </a:br>
            <a:r>
              <a:rPr lang="nl-NL" sz="1800" dirty="0"/>
              <a:t>Getuigen: mensen die iets hebben gezien of gehoord wat met de zaak te maken heeft. Getuigen moeten een eed afleggen en mogen niet liegen!</a:t>
            </a:r>
            <a:br>
              <a:rPr lang="nl-NL" sz="1800" dirty="0"/>
            </a:br>
            <a:r>
              <a:rPr lang="nl-NL" sz="1800" dirty="0"/>
              <a:t>Deskundigen: kunnen worden opgeroepen door een advocaat of een officier van justitie.</a:t>
            </a:r>
            <a:br>
              <a:rPr lang="nl-NL" sz="1800" dirty="0"/>
            </a:br>
            <a:r>
              <a:rPr lang="nl-NL" sz="1800" dirty="0"/>
              <a:t>                          Deskundigen zoals een psychiater of iemand van </a:t>
            </a:r>
            <a:r>
              <a:rPr lang="nl-NL" sz="1800" dirty="0" err="1"/>
              <a:t>jeurgzorg</a:t>
            </a:r>
            <a:r>
              <a:rPr lang="nl-NL" sz="1800" dirty="0"/>
              <a:t> of een slachtoffer. </a:t>
            </a:r>
          </a:p>
          <a:p>
            <a:pPr marL="514350" indent="-514350">
              <a:buAutoNum type="arabicPeriod"/>
            </a:pPr>
            <a:r>
              <a:rPr lang="en-US" dirty="0"/>
              <a:t>Het </a:t>
            </a:r>
            <a:r>
              <a:rPr lang="en-US" dirty="0" err="1"/>
              <a:t>verhoor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verdachte</a:t>
            </a:r>
            <a:r>
              <a:rPr lang="en-US" dirty="0"/>
              <a:t>;         (</a:t>
            </a:r>
            <a:r>
              <a:rPr lang="en-US" dirty="0" err="1"/>
              <a:t>Rechter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verdachte</a:t>
            </a:r>
            <a:r>
              <a:rPr lang="en-US" dirty="0"/>
              <a:t>)</a:t>
            </a:r>
          </a:p>
          <a:p>
            <a:pPr marL="514350" indent="-514350">
              <a:buAutoNum type="arabicPeriod"/>
            </a:pPr>
            <a:r>
              <a:rPr lang="en-US" dirty="0"/>
              <a:t>Het </a:t>
            </a:r>
            <a:r>
              <a:rPr lang="en-US" dirty="0" err="1"/>
              <a:t>requisitoir</a:t>
            </a:r>
            <a:r>
              <a:rPr lang="en-US" dirty="0"/>
              <a:t>;                                       (</a:t>
            </a:r>
            <a:r>
              <a:rPr lang="en-US" dirty="0" err="1"/>
              <a:t>Officier</a:t>
            </a:r>
            <a:r>
              <a:rPr lang="en-US" dirty="0"/>
              <a:t> van </a:t>
            </a:r>
            <a:r>
              <a:rPr lang="en-US" dirty="0" err="1"/>
              <a:t>Justitie</a:t>
            </a:r>
            <a:r>
              <a:rPr lang="en-US" dirty="0"/>
              <a:t>)</a:t>
            </a:r>
          </a:p>
          <a:p>
            <a:pPr marL="514350" indent="-514350">
              <a:buAutoNum type="arabicPeriod"/>
            </a:pPr>
            <a:r>
              <a:rPr lang="en-US" dirty="0"/>
              <a:t>Het </a:t>
            </a:r>
            <a:r>
              <a:rPr lang="en-US" dirty="0" err="1"/>
              <a:t>pleidooi</a:t>
            </a:r>
            <a:r>
              <a:rPr lang="en-US" dirty="0"/>
              <a:t>;                                           (Advocaat)</a:t>
            </a:r>
          </a:p>
          <a:p>
            <a:pPr marL="514350" indent="-514350">
              <a:buAutoNum type="arabicPeriod"/>
            </a:pPr>
            <a:r>
              <a:rPr lang="en-US" dirty="0"/>
              <a:t>Het </a:t>
            </a:r>
            <a:r>
              <a:rPr lang="en-US" dirty="0" err="1"/>
              <a:t>laatste</a:t>
            </a:r>
            <a:r>
              <a:rPr lang="en-US" dirty="0"/>
              <a:t> </a:t>
            </a:r>
            <a:r>
              <a:rPr lang="en-US" dirty="0" err="1"/>
              <a:t>woord</a:t>
            </a:r>
            <a:r>
              <a:rPr lang="en-US" dirty="0"/>
              <a:t>;                                 (</a:t>
            </a:r>
            <a:r>
              <a:rPr lang="en-US" dirty="0" err="1"/>
              <a:t>Verdachte</a:t>
            </a:r>
            <a:r>
              <a:rPr lang="en-US" dirty="0"/>
              <a:t>)</a:t>
            </a:r>
          </a:p>
          <a:p>
            <a:pPr marL="514350" indent="-514350">
              <a:buAutoNum type="arabicPeriod"/>
            </a:pPr>
            <a:r>
              <a:rPr lang="en-US" dirty="0"/>
              <a:t>Het </a:t>
            </a:r>
            <a:r>
              <a:rPr lang="en-US" dirty="0" err="1"/>
              <a:t>vonnis</a:t>
            </a:r>
            <a:r>
              <a:rPr lang="en-US" dirty="0"/>
              <a:t>.                                              (De </a:t>
            </a:r>
            <a:r>
              <a:rPr lang="en-US" dirty="0" err="1"/>
              <a:t>uitspraak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59199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0C471F-A5B3-BDEC-095B-354CBED47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Juryrechtspraak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8FE30DB-5E6A-A254-1E19-EBF0BC47F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Sommige</a:t>
            </a:r>
            <a:r>
              <a:rPr lang="en-US" dirty="0"/>
              <a:t> </a:t>
            </a:r>
            <a:r>
              <a:rPr lang="en-US" dirty="0" err="1"/>
              <a:t>landen</a:t>
            </a:r>
            <a:r>
              <a:rPr lang="en-US" dirty="0"/>
              <a:t>, </a:t>
            </a:r>
            <a:r>
              <a:rPr lang="en-US" dirty="0" err="1"/>
              <a:t>zoals</a:t>
            </a:r>
            <a:r>
              <a:rPr lang="en-US" dirty="0"/>
              <a:t> </a:t>
            </a:r>
            <a:r>
              <a:rPr lang="en-US" dirty="0" err="1"/>
              <a:t>België</a:t>
            </a:r>
            <a:r>
              <a:rPr lang="en-US" dirty="0"/>
              <a:t>,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juryrechtspraak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juryrechtspraak</a:t>
            </a:r>
            <a:r>
              <a:rPr lang="en-US" dirty="0"/>
              <a:t> </a:t>
            </a:r>
            <a:r>
              <a:rPr lang="en-US" dirty="0" err="1"/>
              <a:t>bepaalt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rechter</a:t>
            </a:r>
            <a:r>
              <a:rPr lang="en-US" dirty="0"/>
              <a:t> maar </a:t>
            </a:r>
            <a:r>
              <a:rPr lang="en-US" dirty="0" err="1"/>
              <a:t>een</a:t>
            </a:r>
            <a:r>
              <a:rPr lang="en-US" dirty="0"/>
              <a:t> jury die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gewone</a:t>
            </a:r>
            <a:r>
              <a:rPr lang="en-US" dirty="0"/>
              <a:t> burgers </a:t>
            </a:r>
            <a:r>
              <a:rPr lang="en-US" dirty="0" err="1"/>
              <a:t>bestaat</a:t>
            </a:r>
            <a:r>
              <a:rPr lang="en-US" dirty="0"/>
              <a:t> of </a:t>
            </a:r>
            <a:r>
              <a:rPr lang="en-US" dirty="0" err="1"/>
              <a:t>iemand</a:t>
            </a:r>
            <a:r>
              <a:rPr lang="en-US" dirty="0"/>
              <a:t> </a:t>
            </a:r>
            <a:r>
              <a:rPr lang="en-US" dirty="0" err="1"/>
              <a:t>schuldig</a:t>
            </a:r>
            <a:r>
              <a:rPr lang="en-US" dirty="0"/>
              <a:t> is;</a:t>
            </a:r>
          </a:p>
          <a:p>
            <a:pPr>
              <a:buFontTx/>
              <a:buChar char="-"/>
            </a:pPr>
            <a:r>
              <a:rPr lang="en-US" dirty="0"/>
              <a:t>De jury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rechter</a:t>
            </a:r>
            <a:r>
              <a:rPr lang="en-US" dirty="0"/>
              <a:t> </a:t>
            </a:r>
            <a:r>
              <a:rPr lang="en-US" dirty="0" err="1"/>
              <a:t>bepalen</a:t>
            </a:r>
            <a:r>
              <a:rPr lang="en-US" dirty="0"/>
              <a:t> </a:t>
            </a:r>
            <a:r>
              <a:rPr lang="en-US" dirty="0" err="1"/>
              <a:t>samen</a:t>
            </a:r>
            <a:r>
              <a:rPr lang="en-US" dirty="0"/>
              <a:t> de </a:t>
            </a:r>
            <a:r>
              <a:rPr lang="en-US" dirty="0" err="1"/>
              <a:t>strafmaat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Vanaf</a:t>
            </a:r>
            <a:r>
              <a:rPr lang="en-US" dirty="0"/>
              <a:t> 28 </a:t>
            </a:r>
            <a:r>
              <a:rPr lang="en-US" dirty="0" err="1"/>
              <a:t>jaar</a:t>
            </a:r>
            <a:r>
              <a:rPr lang="en-US" dirty="0"/>
              <a:t> </a:t>
            </a:r>
            <a:r>
              <a:rPr lang="en-US" dirty="0" err="1"/>
              <a:t>kun</a:t>
            </a:r>
            <a:r>
              <a:rPr lang="en-US" dirty="0"/>
              <a:t> je </a:t>
            </a:r>
            <a:r>
              <a:rPr lang="en-US" dirty="0" err="1"/>
              <a:t>opgeroepen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om in </a:t>
            </a:r>
            <a:r>
              <a:rPr lang="en-US" dirty="0" err="1"/>
              <a:t>een</a:t>
            </a:r>
            <a:r>
              <a:rPr lang="en-US" dirty="0"/>
              <a:t> jury </a:t>
            </a:r>
            <a:r>
              <a:rPr lang="en-US" dirty="0" err="1"/>
              <a:t>plaats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nemen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2600" dirty="0" err="1"/>
              <a:t>Een</a:t>
            </a:r>
            <a:r>
              <a:rPr lang="en-US" sz="2600" dirty="0"/>
              <a:t> </a:t>
            </a:r>
            <a:r>
              <a:rPr lang="en-US" sz="2600" dirty="0" err="1"/>
              <a:t>voordeel</a:t>
            </a:r>
            <a:r>
              <a:rPr lang="en-US" sz="2600" dirty="0"/>
              <a:t> van </a:t>
            </a:r>
            <a:r>
              <a:rPr lang="en-US" sz="2600" dirty="0" err="1"/>
              <a:t>jurysrechtspraak</a:t>
            </a:r>
            <a:r>
              <a:rPr lang="en-US" sz="2600" dirty="0"/>
              <a:t> is </a:t>
            </a:r>
            <a:r>
              <a:rPr lang="en-US" sz="2600" dirty="0" err="1"/>
              <a:t>dat</a:t>
            </a:r>
            <a:r>
              <a:rPr lang="en-US" sz="2600" dirty="0"/>
              <a:t> </a:t>
            </a:r>
            <a:r>
              <a:rPr lang="en-US" sz="2600" dirty="0" err="1"/>
              <a:t>gewone</a:t>
            </a:r>
            <a:r>
              <a:rPr lang="en-US" sz="2600" dirty="0"/>
              <a:t> burgers </a:t>
            </a:r>
            <a:r>
              <a:rPr lang="en-US" sz="2600" dirty="0" err="1"/>
              <a:t>zich</a:t>
            </a:r>
            <a:r>
              <a:rPr lang="en-US" sz="2600" dirty="0"/>
              <a:t> </a:t>
            </a:r>
            <a:r>
              <a:rPr lang="en-US" sz="2600" dirty="0" err="1"/>
              <a:t>beter</a:t>
            </a:r>
            <a:r>
              <a:rPr lang="en-US" sz="2600" dirty="0"/>
              <a:t> </a:t>
            </a:r>
            <a:r>
              <a:rPr lang="en-US" sz="2600" dirty="0" err="1"/>
              <a:t>kunnen</a:t>
            </a:r>
            <a:r>
              <a:rPr lang="en-US" sz="2600" dirty="0"/>
              <a:t> </a:t>
            </a:r>
            <a:r>
              <a:rPr lang="en-US" sz="2600" dirty="0" err="1"/>
              <a:t>inleven</a:t>
            </a:r>
            <a:r>
              <a:rPr lang="en-US" sz="2600" dirty="0"/>
              <a:t> in de </a:t>
            </a:r>
            <a:r>
              <a:rPr lang="en-US" sz="2600" dirty="0" err="1"/>
              <a:t>situatie</a:t>
            </a:r>
            <a:r>
              <a:rPr lang="en-US" sz="2600" dirty="0"/>
              <a:t> van de </a:t>
            </a:r>
            <a:r>
              <a:rPr lang="en-US" sz="2600" dirty="0" err="1"/>
              <a:t>verdchte</a:t>
            </a:r>
            <a:r>
              <a:rPr lang="en-US" sz="2600" dirty="0"/>
              <a:t> </a:t>
            </a:r>
            <a:r>
              <a:rPr lang="en-US" sz="2600" dirty="0" err="1"/>
              <a:t>en</a:t>
            </a:r>
            <a:r>
              <a:rPr lang="en-US" sz="2600" dirty="0"/>
              <a:t> het </a:t>
            </a:r>
            <a:r>
              <a:rPr lang="en-US" sz="2600" dirty="0" err="1"/>
              <a:t>slachtoffer</a:t>
            </a:r>
            <a:r>
              <a:rPr lang="en-US" sz="2600" dirty="0"/>
              <a:t>;</a:t>
            </a:r>
          </a:p>
          <a:p>
            <a:r>
              <a:rPr lang="en-US" sz="2600" dirty="0" err="1"/>
              <a:t>Een</a:t>
            </a:r>
            <a:r>
              <a:rPr lang="en-US" sz="2600" dirty="0"/>
              <a:t> </a:t>
            </a:r>
            <a:r>
              <a:rPr lang="en-US" sz="2600" dirty="0" err="1"/>
              <a:t>nadeel</a:t>
            </a:r>
            <a:r>
              <a:rPr lang="en-US" sz="2600" dirty="0"/>
              <a:t> is </a:t>
            </a:r>
            <a:r>
              <a:rPr lang="en-US" sz="2600" dirty="0" err="1"/>
              <a:t>dat</a:t>
            </a:r>
            <a:r>
              <a:rPr lang="en-US" sz="2600" dirty="0"/>
              <a:t> </a:t>
            </a:r>
            <a:r>
              <a:rPr lang="en-US" sz="2600" dirty="0" err="1"/>
              <a:t>juryleden</a:t>
            </a:r>
            <a:r>
              <a:rPr lang="en-US" sz="2600" dirty="0"/>
              <a:t> </a:t>
            </a:r>
            <a:r>
              <a:rPr lang="en-US" sz="2600" dirty="0" err="1"/>
              <a:t>soms</a:t>
            </a:r>
            <a:r>
              <a:rPr lang="en-US" sz="2600" dirty="0"/>
              <a:t> </a:t>
            </a:r>
            <a:r>
              <a:rPr lang="en-US" sz="2600" dirty="0" err="1"/>
              <a:t>makkelijker</a:t>
            </a:r>
            <a:r>
              <a:rPr lang="en-US" sz="2600" dirty="0"/>
              <a:t> </a:t>
            </a:r>
            <a:r>
              <a:rPr lang="en-US" sz="2600" dirty="0" err="1"/>
              <a:t>te</a:t>
            </a:r>
            <a:r>
              <a:rPr lang="en-US" sz="2600" dirty="0"/>
              <a:t> </a:t>
            </a:r>
            <a:r>
              <a:rPr lang="en-US" sz="2600" dirty="0" err="1"/>
              <a:t>beïnvloeden</a:t>
            </a:r>
            <a:r>
              <a:rPr lang="en-US" sz="2600" dirty="0"/>
              <a:t> </a:t>
            </a:r>
            <a:r>
              <a:rPr lang="en-US" sz="2600" dirty="0" err="1"/>
              <a:t>zijn</a:t>
            </a:r>
            <a:r>
              <a:rPr lang="en-US" sz="2600" dirty="0"/>
              <a:t> dan </a:t>
            </a:r>
            <a:r>
              <a:rPr lang="en-US" sz="2600" dirty="0" err="1"/>
              <a:t>rechter</a:t>
            </a:r>
            <a:endParaRPr lang="en-US" sz="2600" dirty="0"/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678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4511396-3306-D608-7C49-B36AB8F21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dagvaarding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2A44AB23-07A7-D5C9-F2DC-56B431B10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Als de </a:t>
            </a:r>
            <a:r>
              <a:rPr lang="en-US" dirty="0" err="1"/>
              <a:t>officier</a:t>
            </a:r>
            <a:r>
              <a:rPr lang="en-US" dirty="0"/>
              <a:t> van </a:t>
            </a:r>
            <a:r>
              <a:rPr lang="en-US" dirty="0" err="1"/>
              <a:t>justitie</a:t>
            </a:r>
            <a:r>
              <a:rPr lang="en-US" dirty="0"/>
              <a:t> </a:t>
            </a:r>
            <a:r>
              <a:rPr lang="en-US" dirty="0" err="1"/>
              <a:t>besluit</a:t>
            </a:r>
            <a:r>
              <a:rPr lang="en-US" dirty="0"/>
              <a:t> </a:t>
            </a:r>
            <a:r>
              <a:rPr lang="en-US" dirty="0" err="1"/>
              <a:t>iemand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vervolgen</a:t>
            </a:r>
            <a:r>
              <a:rPr lang="en-US" dirty="0"/>
              <a:t>, </a:t>
            </a:r>
            <a:r>
              <a:rPr lang="en-US" dirty="0" err="1"/>
              <a:t>stuurt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het </a:t>
            </a:r>
            <a:r>
              <a:rPr lang="en-US" dirty="0" err="1"/>
              <a:t>strafdossier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de </a:t>
            </a:r>
            <a:r>
              <a:rPr lang="en-US" dirty="0" err="1"/>
              <a:t>rechter</a:t>
            </a:r>
            <a:r>
              <a:rPr lang="en-US" dirty="0"/>
              <a:t>.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De </a:t>
            </a:r>
            <a:r>
              <a:rPr lang="en-US" dirty="0" err="1"/>
              <a:t>verdachte</a:t>
            </a:r>
            <a:r>
              <a:rPr lang="en-US" dirty="0"/>
              <a:t> </a:t>
            </a:r>
            <a:r>
              <a:rPr lang="en-US" dirty="0" err="1"/>
              <a:t>krijgt</a:t>
            </a:r>
            <a:r>
              <a:rPr lang="en-US" dirty="0"/>
              <a:t> dan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dagvaarding</a:t>
            </a:r>
            <a:r>
              <a:rPr lang="en-US" dirty="0"/>
              <a:t>, </a:t>
            </a:r>
            <a:r>
              <a:rPr lang="en-US" dirty="0" err="1"/>
              <a:t>dat</a:t>
            </a:r>
            <a:r>
              <a:rPr lang="en-US" dirty="0"/>
              <a:t> is </a:t>
            </a:r>
            <a:br>
              <a:rPr lang="en-US" dirty="0"/>
            </a:br>
            <a:r>
              <a:rPr lang="en-US" dirty="0"/>
              <a:t>“ </a:t>
            </a:r>
            <a:r>
              <a:rPr lang="en-US" i="1" dirty="0" err="1"/>
              <a:t>een</a:t>
            </a:r>
            <a:r>
              <a:rPr lang="en-US" i="1" dirty="0"/>
              <a:t> </a:t>
            </a:r>
            <a:r>
              <a:rPr lang="en-US" i="1" dirty="0" err="1"/>
              <a:t>oproep</a:t>
            </a:r>
            <a:r>
              <a:rPr lang="en-US" i="1" dirty="0"/>
              <a:t> om </a:t>
            </a:r>
            <a:r>
              <a:rPr lang="en-US" i="1" dirty="0" err="1"/>
              <a:t>voor</a:t>
            </a:r>
            <a:r>
              <a:rPr lang="en-US" i="1" dirty="0"/>
              <a:t> de </a:t>
            </a:r>
            <a:r>
              <a:rPr lang="en-US" i="1" dirty="0" err="1"/>
              <a:t>rechter</a:t>
            </a:r>
            <a:r>
              <a:rPr lang="en-US" i="1" dirty="0"/>
              <a:t> </a:t>
            </a:r>
            <a:r>
              <a:rPr lang="en-US" i="1" dirty="0" err="1"/>
              <a:t>te</a:t>
            </a:r>
            <a:r>
              <a:rPr lang="en-US" i="1" dirty="0"/>
              <a:t> </a:t>
            </a:r>
            <a:r>
              <a:rPr lang="en-US" i="1" dirty="0" err="1"/>
              <a:t>verschijnen</a:t>
            </a:r>
            <a:r>
              <a:rPr lang="en-US" dirty="0"/>
              <a:t>”.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Hierin</a:t>
            </a:r>
            <a:r>
              <a:rPr lang="en-US" dirty="0"/>
              <a:t> </a:t>
            </a:r>
            <a:r>
              <a:rPr lang="en-US" dirty="0" err="1"/>
              <a:t>staat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- om welk </a:t>
            </a:r>
            <a:r>
              <a:rPr lang="en-US" dirty="0" err="1"/>
              <a:t>misdrijf</a:t>
            </a:r>
            <a:r>
              <a:rPr lang="en-US" dirty="0"/>
              <a:t> het </a:t>
            </a:r>
            <a:r>
              <a:rPr lang="en-US" dirty="0" err="1"/>
              <a:t>gaat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Wanneer</a:t>
            </a:r>
            <a:r>
              <a:rPr lang="en-US" dirty="0"/>
              <a:t> het 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plaatsgevonden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Waneer</a:t>
            </a:r>
            <a:r>
              <a:rPr lang="en-US" dirty="0"/>
              <a:t> de </a:t>
            </a:r>
            <a:r>
              <a:rPr lang="en-US" dirty="0" err="1"/>
              <a:t>rechtszaak</a:t>
            </a:r>
            <a:r>
              <a:rPr lang="en-US" dirty="0"/>
              <a:t>/ </a:t>
            </a:r>
            <a:r>
              <a:rPr lang="en-US" dirty="0" err="1"/>
              <a:t>rechtszitting</a:t>
            </a:r>
            <a:r>
              <a:rPr lang="en-US" dirty="0"/>
              <a:t>  </a:t>
            </a:r>
            <a:r>
              <a:rPr lang="en-US" dirty="0" err="1"/>
              <a:t>gaat</a:t>
            </a:r>
            <a:r>
              <a:rPr lang="en-US" dirty="0"/>
              <a:t> </a:t>
            </a:r>
            <a:r>
              <a:rPr lang="en-US" dirty="0" err="1"/>
              <a:t>plaatsvinden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74588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8256FB-1D0C-2997-EE80-50A194F69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Rechtsinstanties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E01745E-0232-5E93-2034-2012108A0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Er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rechterlijke</a:t>
            </a:r>
            <a:r>
              <a:rPr lang="en-US" dirty="0"/>
              <a:t> </a:t>
            </a:r>
            <a:r>
              <a:rPr lang="en-US" dirty="0" err="1"/>
              <a:t>instanties</a:t>
            </a:r>
            <a:r>
              <a:rPr lang="en-US" dirty="0"/>
              <a:t> in Nederland: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De </a:t>
            </a:r>
            <a:r>
              <a:rPr lang="en-US" dirty="0" err="1"/>
              <a:t>rechtbanken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De </a:t>
            </a:r>
            <a:r>
              <a:rPr lang="en-US" dirty="0" err="1"/>
              <a:t>gerechtshoven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De Hoge </a:t>
            </a:r>
            <a:r>
              <a:rPr lang="en-US" dirty="0" err="1"/>
              <a:t>Raad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07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9A67A8-157A-FADB-0DB2-45CCDCFB0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Rechtbanken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6D5CB24-7D6A-58BB-6F18-C5788C97F1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Elke </a:t>
            </a:r>
            <a:r>
              <a:rPr lang="en-US" dirty="0" err="1"/>
              <a:t>rechtbank</a:t>
            </a:r>
            <a:r>
              <a:rPr lang="en-US" dirty="0"/>
              <a:t> heft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soorten</a:t>
            </a:r>
            <a:r>
              <a:rPr lang="en-US" dirty="0"/>
              <a:t> </a:t>
            </a:r>
            <a:r>
              <a:rPr lang="en-US" dirty="0" err="1"/>
              <a:t>rechters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b="1" dirty="0"/>
              <a:t>De </a:t>
            </a:r>
            <a:r>
              <a:rPr lang="en-US" b="1" dirty="0" err="1"/>
              <a:t>kantornrechter</a:t>
            </a:r>
            <a:r>
              <a:rPr lang="en-US" b="1" dirty="0"/>
              <a:t>:</a:t>
            </a:r>
            <a:br>
              <a:rPr lang="en-US" b="1" dirty="0"/>
            </a:br>
            <a:r>
              <a:rPr lang="en-US" dirty="0" err="1"/>
              <a:t>Lichte</a:t>
            </a:r>
            <a:r>
              <a:rPr lang="en-US" dirty="0"/>
              <a:t> </a:t>
            </a:r>
            <a:r>
              <a:rPr lang="en-US" dirty="0" err="1"/>
              <a:t>overtredingen</a:t>
            </a:r>
            <a:r>
              <a:rPr lang="en-US" dirty="0"/>
              <a:t>, </a:t>
            </a:r>
            <a:r>
              <a:rPr lang="en-US" dirty="0" err="1"/>
              <a:t>zoals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hard </a:t>
            </a:r>
            <a:r>
              <a:rPr lang="en-US" dirty="0" err="1"/>
              <a:t>rijden</a:t>
            </a:r>
            <a:r>
              <a:rPr lang="en-US" dirty="0"/>
              <a:t> of </a:t>
            </a:r>
            <a:r>
              <a:rPr lang="en-US" dirty="0" err="1"/>
              <a:t>wildplassen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Of </a:t>
            </a:r>
            <a:r>
              <a:rPr lang="en-US" dirty="0" err="1"/>
              <a:t>zaken</a:t>
            </a:r>
            <a:r>
              <a:rPr lang="en-US" dirty="0"/>
              <a:t> </a:t>
            </a:r>
            <a:r>
              <a:rPr lang="en-US" dirty="0" err="1"/>
              <a:t>waarin</a:t>
            </a:r>
            <a:r>
              <a:rPr lang="en-US" dirty="0"/>
              <a:t> burgers in </a:t>
            </a:r>
            <a:r>
              <a:rPr lang="en-US" dirty="0" err="1"/>
              <a:t>beroep</a:t>
            </a:r>
            <a:r>
              <a:rPr lang="en-US" dirty="0"/>
              <a:t> </a:t>
            </a:r>
            <a:r>
              <a:rPr lang="en-US" dirty="0" err="1"/>
              <a:t>gaan</a:t>
            </a:r>
            <a:r>
              <a:rPr lang="en-US" dirty="0"/>
              <a:t> </a:t>
            </a:r>
            <a:r>
              <a:rPr lang="en-US" dirty="0" err="1"/>
              <a:t>tegen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verkeersboete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De </a:t>
            </a:r>
            <a:r>
              <a:rPr lang="en-US" dirty="0" err="1"/>
              <a:t>kantonrechter</a:t>
            </a:r>
            <a:r>
              <a:rPr lang="en-US" dirty="0"/>
              <a:t> </a:t>
            </a:r>
            <a:r>
              <a:rPr lang="en-US" dirty="0" err="1"/>
              <a:t>doet</a:t>
            </a:r>
            <a:r>
              <a:rPr lang="en-US" dirty="0"/>
              <a:t> Meestal </a:t>
            </a:r>
            <a:r>
              <a:rPr lang="en-US" dirty="0" err="1"/>
              <a:t>meteen</a:t>
            </a:r>
            <a:r>
              <a:rPr lang="en-US" dirty="0"/>
              <a:t> </a:t>
            </a:r>
            <a:r>
              <a:rPr lang="en-US" dirty="0" err="1"/>
              <a:t>uitspraak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de </a:t>
            </a:r>
            <a:r>
              <a:rPr lang="en-US" dirty="0" err="1"/>
              <a:t>zitting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b="1" dirty="0"/>
              <a:t>De </a:t>
            </a:r>
            <a:r>
              <a:rPr lang="en-US" b="1" dirty="0" err="1"/>
              <a:t>politierechter</a:t>
            </a:r>
            <a:r>
              <a:rPr lang="en-US" b="1" dirty="0"/>
              <a:t>:</a:t>
            </a:r>
            <a:br>
              <a:rPr lang="en-US" b="1" dirty="0"/>
            </a:br>
            <a:r>
              <a:rPr lang="en-US" dirty="0" err="1"/>
              <a:t>Overtredingen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lichte</a:t>
            </a:r>
            <a:r>
              <a:rPr lang="en-US" dirty="0"/>
              <a:t> </a:t>
            </a:r>
            <a:r>
              <a:rPr lang="en-US" dirty="0" err="1"/>
              <a:t>misdrijven</a:t>
            </a:r>
            <a:r>
              <a:rPr lang="en-US" dirty="0"/>
              <a:t>, </a:t>
            </a:r>
            <a:r>
              <a:rPr lang="en-US" dirty="0" err="1"/>
              <a:t>waarvoor</a:t>
            </a:r>
            <a:r>
              <a:rPr lang="en-US" dirty="0"/>
              <a:t> </a:t>
            </a:r>
            <a:r>
              <a:rPr lang="en-US" dirty="0" err="1"/>
              <a:t>maximaal</a:t>
            </a:r>
            <a:r>
              <a:rPr lang="en-US" dirty="0"/>
              <a:t> 1 </a:t>
            </a:r>
            <a:r>
              <a:rPr lang="en-US" dirty="0" err="1"/>
              <a:t>jaar</a:t>
            </a:r>
            <a:r>
              <a:rPr lang="en-US" dirty="0"/>
              <a:t> </a:t>
            </a:r>
            <a:r>
              <a:rPr lang="en-US" dirty="0" err="1"/>
              <a:t>gevangenisstraf</a:t>
            </a:r>
            <a:r>
              <a:rPr lang="en-US" dirty="0"/>
              <a:t>/ </a:t>
            </a:r>
            <a:r>
              <a:rPr lang="en-US" dirty="0" err="1"/>
              <a:t>hechtenis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gegeven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Politierechter</a:t>
            </a:r>
            <a:r>
              <a:rPr lang="en-US" dirty="0"/>
              <a:t> </a:t>
            </a:r>
            <a:r>
              <a:rPr lang="en-US" dirty="0" err="1"/>
              <a:t>doet</a:t>
            </a:r>
            <a:r>
              <a:rPr lang="en-US" dirty="0"/>
              <a:t> </a:t>
            </a:r>
            <a:r>
              <a:rPr lang="en-US" dirty="0" err="1"/>
              <a:t>meestal</a:t>
            </a:r>
            <a:r>
              <a:rPr lang="en-US" dirty="0"/>
              <a:t> </a:t>
            </a:r>
            <a:r>
              <a:rPr lang="en-US" dirty="0" err="1"/>
              <a:t>meteen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de </a:t>
            </a:r>
            <a:r>
              <a:rPr lang="en-US" dirty="0" err="1"/>
              <a:t>zitting</a:t>
            </a:r>
            <a:r>
              <a:rPr lang="en-US" dirty="0"/>
              <a:t> de </a:t>
            </a:r>
            <a:r>
              <a:rPr lang="en-US" dirty="0" err="1"/>
              <a:t>uitspraak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Naast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gevangenisstraf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geldboete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/ of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taakstraf</a:t>
            </a:r>
            <a:r>
              <a:rPr lang="en-US" dirty="0"/>
              <a:t> </a:t>
            </a:r>
            <a:r>
              <a:rPr lang="en-US" dirty="0" err="1"/>
              <a:t>opleggen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b="1" dirty="0"/>
              <a:t>De </a:t>
            </a:r>
            <a:r>
              <a:rPr lang="en-US" b="1" dirty="0" err="1"/>
              <a:t>meervoudige</a:t>
            </a:r>
            <a:r>
              <a:rPr lang="en-US" b="1" dirty="0"/>
              <a:t> </a:t>
            </a:r>
            <a:r>
              <a:rPr lang="en-US" b="1" dirty="0" err="1"/>
              <a:t>kamer</a:t>
            </a:r>
            <a:r>
              <a:rPr lang="en-US" b="1" dirty="0"/>
              <a:t>:</a:t>
            </a:r>
            <a:br>
              <a:rPr lang="en-US" b="1" dirty="0"/>
            </a:br>
            <a:r>
              <a:rPr lang="en-US" dirty="0" err="1"/>
              <a:t>Zware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ingewikkelde</a:t>
            </a:r>
            <a:r>
              <a:rPr lang="en-US" dirty="0"/>
              <a:t> </a:t>
            </a:r>
            <a:r>
              <a:rPr lang="en-US" dirty="0" err="1"/>
              <a:t>misdrijven</a:t>
            </a:r>
            <a:r>
              <a:rPr lang="en-US" dirty="0"/>
              <a:t>, </a:t>
            </a:r>
            <a:r>
              <a:rPr lang="en-US" dirty="0" err="1"/>
              <a:t>zoals</a:t>
            </a:r>
            <a:r>
              <a:rPr lang="en-US" dirty="0"/>
              <a:t> </a:t>
            </a:r>
            <a:r>
              <a:rPr lang="en-US" dirty="0" err="1"/>
              <a:t>moord</a:t>
            </a:r>
            <a:r>
              <a:rPr lang="en-US" dirty="0"/>
              <a:t>, </a:t>
            </a:r>
            <a:r>
              <a:rPr lang="en-US" dirty="0" err="1"/>
              <a:t>mishandeling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verkrachting</a:t>
            </a:r>
            <a:r>
              <a:rPr lang="en-US" dirty="0"/>
              <a:t>, </a:t>
            </a:r>
            <a:r>
              <a:rPr lang="en-US" dirty="0" err="1"/>
              <a:t>waar</a:t>
            </a:r>
            <a:r>
              <a:rPr lang="en-US" dirty="0"/>
              <a:t> </a:t>
            </a:r>
            <a:r>
              <a:rPr lang="en-US" dirty="0" err="1"/>
              <a:t>drie</a:t>
            </a:r>
            <a:r>
              <a:rPr lang="en-US" dirty="0"/>
              <a:t> </a:t>
            </a:r>
            <a:r>
              <a:rPr lang="en-US" dirty="0" err="1"/>
              <a:t>rechters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betrokken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oordelen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De </a:t>
            </a:r>
            <a:r>
              <a:rPr lang="en-US" dirty="0" err="1"/>
              <a:t>rechters</a:t>
            </a:r>
            <a:r>
              <a:rPr lang="en-US" dirty="0"/>
              <a:t> </a:t>
            </a:r>
            <a:r>
              <a:rPr lang="en-US" dirty="0" err="1"/>
              <a:t>kijken</a:t>
            </a:r>
            <a:r>
              <a:rPr lang="en-US" dirty="0"/>
              <a:t> </a:t>
            </a:r>
            <a:r>
              <a:rPr lang="en-US" dirty="0" err="1"/>
              <a:t>zowel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de </a:t>
            </a:r>
            <a:r>
              <a:rPr lang="en-US" dirty="0" err="1"/>
              <a:t>strafbare</a:t>
            </a:r>
            <a:r>
              <a:rPr lang="en-US" dirty="0"/>
              <a:t> </a:t>
            </a:r>
            <a:r>
              <a:rPr lang="en-US" dirty="0" err="1"/>
              <a:t>feiten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de </a:t>
            </a:r>
            <a:r>
              <a:rPr lang="en-US" dirty="0" err="1"/>
              <a:t>persoonlijke</a:t>
            </a:r>
            <a:r>
              <a:rPr lang="en-US" dirty="0"/>
              <a:t> </a:t>
            </a:r>
            <a:r>
              <a:rPr lang="en-US" dirty="0" err="1"/>
              <a:t>omstandigheden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De </a:t>
            </a:r>
            <a:r>
              <a:rPr lang="en-US" dirty="0" err="1"/>
              <a:t>uitspraak</a:t>
            </a:r>
            <a:r>
              <a:rPr lang="en-US" dirty="0"/>
              <a:t> van de </a:t>
            </a:r>
            <a:r>
              <a:rPr lang="en-US" dirty="0" err="1"/>
              <a:t>meervoudige</a:t>
            </a:r>
            <a:r>
              <a:rPr lang="en-US" dirty="0"/>
              <a:t> </a:t>
            </a:r>
            <a:r>
              <a:rPr lang="en-US" dirty="0" err="1"/>
              <a:t>kamer</a:t>
            </a:r>
            <a:r>
              <a:rPr lang="en-US" dirty="0"/>
              <a:t> is twee </a:t>
            </a:r>
            <a:r>
              <a:rPr lang="en-US" dirty="0" err="1"/>
              <a:t>weken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de </a:t>
            </a:r>
            <a:r>
              <a:rPr lang="en-US" dirty="0" err="1"/>
              <a:t>zitting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74262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8617ED-2C96-921E-FF43-91F749B45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Gerechtshoven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29EFE89-B9D4-C743-2AFE-FA980764F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Na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vonnis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strafrechter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de </a:t>
            </a:r>
            <a:r>
              <a:rPr lang="en-US" dirty="0" err="1"/>
              <a:t>veroordeelde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/ of de officer van </a:t>
            </a:r>
            <a:r>
              <a:rPr lang="en-US" dirty="0" err="1"/>
              <a:t>justitie</a:t>
            </a:r>
            <a:r>
              <a:rPr lang="en-US" dirty="0"/>
              <a:t> </a:t>
            </a:r>
            <a:r>
              <a:rPr lang="en-US" b="1" dirty="0"/>
              <a:t>in </a:t>
            </a:r>
            <a:r>
              <a:rPr lang="en-US" b="1" dirty="0" err="1"/>
              <a:t>hoger</a:t>
            </a:r>
            <a:r>
              <a:rPr lang="en-US" b="1" dirty="0"/>
              <a:t> </a:t>
            </a:r>
            <a:r>
              <a:rPr lang="en-US" b="1" dirty="0" err="1"/>
              <a:t>beroep</a:t>
            </a:r>
            <a:r>
              <a:rPr lang="en-US" dirty="0"/>
              <a:t>. De </a:t>
            </a:r>
            <a:r>
              <a:rPr lang="en-US" dirty="0" err="1"/>
              <a:t>zaak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 dan </a:t>
            </a:r>
            <a:r>
              <a:rPr lang="en-US" dirty="0" err="1"/>
              <a:t>opnieuw</a:t>
            </a:r>
            <a:r>
              <a:rPr lang="en-US" dirty="0"/>
              <a:t> </a:t>
            </a:r>
            <a:r>
              <a:rPr lang="en-US" dirty="0" err="1"/>
              <a:t>bekeken</a:t>
            </a:r>
            <a:r>
              <a:rPr lang="en-US" dirty="0"/>
              <a:t>, maar dan door het </a:t>
            </a:r>
            <a:r>
              <a:rPr lang="en-US" dirty="0" err="1"/>
              <a:t>gerechtshof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Er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vier</a:t>
            </a:r>
            <a:r>
              <a:rPr lang="en-US" dirty="0"/>
              <a:t> </a:t>
            </a:r>
            <a:r>
              <a:rPr lang="en-US" dirty="0" err="1"/>
              <a:t>gerechtshoven</a:t>
            </a:r>
            <a:r>
              <a:rPr lang="en-US" dirty="0"/>
              <a:t> in Nederland;</a:t>
            </a:r>
          </a:p>
          <a:p>
            <a:pPr>
              <a:buFontTx/>
              <a:buChar char="-"/>
            </a:pPr>
            <a:r>
              <a:rPr lang="en-US" dirty="0"/>
              <a:t>Het </a:t>
            </a:r>
            <a:r>
              <a:rPr lang="en-US" dirty="0" err="1"/>
              <a:t>gerechtshof</a:t>
            </a:r>
            <a:r>
              <a:rPr lang="en-US" dirty="0"/>
              <a:t> 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meervoudige</a:t>
            </a:r>
            <a:r>
              <a:rPr lang="en-US" dirty="0"/>
              <a:t> </a:t>
            </a:r>
            <a:r>
              <a:rPr lang="en-US" dirty="0" err="1"/>
              <a:t>kamer</a:t>
            </a:r>
            <a:r>
              <a:rPr lang="en-US" dirty="0"/>
              <a:t>, </a:t>
            </a:r>
            <a:r>
              <a:rPr lang="en-US" dirty="0" err="1"/>
              <a:t>dus</a:t>
            </a:r>
            <a:r>
              <a:rPr lang="en-US" dirty="0"/>
              <a:t> met </a:t>
            </a:r>
            <a:r>
              <a:rPr lang="en-US" dirty="0" err="1"/>
              <a:t>drie</a:t>
            </a:r>
            <a:r>
              <a:rPr lang="en-US" dirty="0"/>
              <a:t> </a:t>
            </a:r>
            <a:r>
              <a:rPr lang="en-US" dirty="0" err="1"/>
              <a:t>rechters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Het </a:t>
            </a:r>
            <a:r>
              <a:rPr lang="en-US" dirty="0" err="1"/>
              <a:t>gerechtshof</a:t>
            </a:r>
            <a:r>
              <a:rPr lang="en-US" dirty="0"/>
              <a:t> </a:t>
            </a:r>
            <a:r>
              <a:rPr lang="en-US" dirty="0" err="1"/>
              <a:t>doet</a:t>
            </a:r>
            <a:r>
              <a:rPr lang="en-US" dirty="0"/>
              <a:t> – in </a:t>
            </a:r>
            <a:r>
              <a:rPr lang="en-US" dirty="0" err="1"/>
              <a:t>principe</a:t>
            </a:r>
            <a:r>
              <a:rPr lang="en-US" dirty="0"/>
              <a:t>- </a:t>
            </a:r>
            <a:r>
              <a:rPr lang="en-US" dirty="0" err="1"/>
              <a:t>binnen</a:t>
            </a:r>
            <a:r>
              <a:rPr lang="en-US" dirty="0"/>
              <a:t> 14 </a:t>
            </a:r>
            <a:r>
              <a:rPr lang="en-US" dirty="0" err="1"/>
              <a:t>dagen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de </a:t>
            </a:r>
            <a:r>
              <a:rPr lang="en-US" dirty="0" err="1"/>
              <a:t>zitting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uitspraak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(In </a:t>
            </a:r>
            <a:r>
              <a:rPr lang="en-US" dirty="0" err="1"/>
              <a:t>sommige</a:t>
            </a:r>
            <a:r>
              <a:rPr lang="en-US" dirty="0"/>
              <a:t> </a:t>
            </a:r>
            <a:r>
              <a:rPr lang="en-US" dirty="0" err="1"/>
              <a:t>gevallen</a:t>
            </a:r>
            <a:r>
              <a:rPr lang="en-US" dirty="0"/>
              <a:t> </a:t>
            </a:r>
            <a:r>
              <a:rPr lang="en-US" dirty="0" err="1"/>
              <a:t>doet</a:t>
            </a:r>
            <a:r>
              <a:rPr lang="en-US" dirty="0"/>
              <a:t> het </a:t>
            </a:r>
            <a:r>
              <a:rPr lang="en-US" dirty="0" err="1"/>
              <a:t>gerechtshof</a:t>
            </a:r>
            <a:r>
              <a:rPr lang="en-US" dirty="0"/>
              <a:t> direct </a:t>
            </a:r>
            <a:r>
              <a:rPr lang="en-US" dirty="0" err="1"/>
              <a:t>uitspraak</a:t>
            </a:r>
            <a:r>
              <a:rPr lang="en-US" dirty="0"/>
              <a:t>).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726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245334-23D9-BCB1-D053-9AC283AFA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Hoge </a:t>
            </a:r>
            <a:r>
              <a:rPr lang="en-US" dirty="0" err="1"/>
              <a:t>Raad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C1C013C-66AF-329E-0AF0-8D3E52B47D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80324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Hoge </a:t>
            </a:r>
            <a:r>
              <a:rPr lang="en-US" dirty="0" err="1"/>
              <a:t>Raad</a:t>
            </a:r>
            <a:r>
              <a:rPr lang="en-US" dirty="0"/>
              <a:t> is </a:t>
            </a:r>
            <a:r>
              <a:rPr lang="en-US" b="1" dirty="0"/>
              <a:t>het </a:t>
            </a:r>
            <a:r>
              <a:rPr lang="en-US" b="1" dirty="0" err="1"/>
              <a:t>hoogste</a:t>
            </a:r>
            <a:r>
              <a:rPr lang="en-US" b="1" dirty="0"/>
              <a:t> </a:t>
            </a:r>
            <a:r>
              <a:rPr lang="en-US" b="1" dirty="0" err="1"/>
              <a:t>rechtsorgaan</a:t>
            </a:r>
            <a:r>
              <a:rPr lang="en-US" b="1" dirty="0"/>
              <a:t> in Nederland</a:t>
            </a:r>
            <a:r>
              <a:rPr lang="en-US" dirty="0"/>
              <a:t>;</a:t>
            </a:r>
          </a:p>
          <a:p>
            <a:r>
              <a:rPr lang="en-US" b="1" dirty="0"/>
              <a:t>Er is maar </a:t>
            </a:r>
            <a:r>
              <a:rPr lang="en-US" b="1" dirty="0" err="1"/>
              <a:t>één</a:t>
            </a:r>
            <a:r>
              <a:rPr lang="en-US" b="1" dirty="0"/>
              <a:t> Hoge </a:t>
            </a:r>
            <a:r>
              <a:rPr lang="en-US" b="1" dirty="0" err="1"/>
              <a:t>Raad</a:t>
            </a:r>
            <a:r>
              <a:rPr lang="en-US" b="1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komt</a:t>
            </a:r>
            <a:r>
              <a:rPr lang="en-US" dirty="0"/>
              <a:t> in </a:t>
            </a:r>
            <a:r>
              <a:rPr lang="en-US" dirty="0" err="1"/>
              <a:t>actie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verdachte</a:t>
            </a:r>
            <a:r>
              <a:rPr lang="en-US" dirty="0"/>
              <a:t> of het OM in </a:t>
            </a:r>
            <a:r>
              <a:rPr lang="en-US" dirty="0" err="1"/>
              <a:t>beroep</a:t>
            </a:r>
            <a:r>
              <a:rPr lang="en-US" dirty="0"/>
              <a:t> </a:t>
            </a:r>
            <a:r>
              <a:rPr lang="en-US" dirty="0" err="1"/>
              <a:t>gaat</a:t>
            </a:r>
            <a:r>
              <a:rPr lang="en-US" dirty="0"/>
              <a:t> </a:t>
            </a:r>
            <a:r>
              <a:rPr lang="en-US" dirty="0" err="1"/>
              <a:t>tegen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uitspraak</a:t>
            </a:r>
            <a:r>
              <a:rPr lang="en-US" dirty="0"/>
              <a:t> van het </a:t>
            </a:r>
            <a:r>
              <a:rPr lang="en-US" dirty="0" err="1"/>
              <a:t>gerechtshof</a:t>
            </a:r>
            <a:r>
              <a:rPr lang="en-US" dirty="0"/>
              <a:t>,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noemen</a:t>
            </a:r>
            <a:r>
              <a:rPr lang="en-US" dirty="0"/>
              <a:t> we: In </a:t>
            </a:r>
            <a:r>
              <a:rPr lang="en-US" dirty="0" err="1"/>
              <a:t>cassatie</a:t>
            </a:r>
            <a:r>
              <a:rPr lang="en-US" dirty="0"/>
              <a:t> </a:t>
            </a:r>
            <a:r>
              <a:rPr lang="en-US" dirty="0" err="1"/>
              <a:t>gaan</a:t>
            </a:r>
            <a:r>
              <a:rPr lang="en-US" dirty="0"/>
              <a:t>;</a:t>
            </a:r>
          </a:p>
          <a:p>
            <a:r>
              <a:rPr lang="en-US" dirty="0"/>
              <a:t>De Hoge </a:t>
            </a:r>
            <a:r>
              <a:rPr lang="en-US" dirty="0" err="1"/>
              <a:t>Raad</a:t>
            </a:r>
            <a:r>
              <a:rPr lang="en-US" dirty="0"/>
              <a:t> </a:t>
            </a:r>
            <a:r>
              <a:rPr lang="en-US" b="1" dirty="0" err="1"/>
              <a:t>kan</a:t>
            </a:r>
            <a:r>
              <a:rPr lang="en-US" b="1" dirty="0"/>
              <a:t> </a:t>
            </a:r>
            <a:r>
              <a:rPr lang="en-US" b="1" dirty="0" err="1"/>
              <a:t>namelijk</a:t>
            </a:r>
            <a:r>
              <a:rPr lang="en-US" b="1" dirty="0"/>
              <a:t> </a:t>
            </a:r>
            <a:r>
              <a:rPr lang="en-US" b="1" dirty="0" err="1"/>
              <a:t>een</a:t>
            </a:r>
            <a:r>
              <a:rPr lang="en-US" b="1" dirty="0"/>
              <a:t> </a:t>
            </a:r>
            <a:r>
              <a:rPr lang="en-US" b="1" dirty="0" err="1"/>
              <a:t>uitspraak</a:t>
            </a:r>
            <a:r>
              <a:rPr lang="en-US" b="1" dirty="0"/>
              <a:t> van </a:t>
            </a:r>
            <a:r>
              <a:rPr lang="en-US" b="1" dirty="0" err="1"/>
              <a:t>een</a:t>
            </a:r>
            <a:r>
              <a:rPr lang="en-US" b="1" dirty="0"/>
              <a:t> </a:t>
            </a:r>
            <a:r>
              <a:rPr lang="en-US" b="1" dirty="0" err="1"/>
              <a:t>gerechtshof</a:t>
            </a:r>
            <a:r>
              <a:rPr lang="en-US" b="1" dirty="0"/>
              <a:t> </a:t>
            </a:r>
            <a:r>
              <a:rPr lang="en-US" b="1" dirty="0" err="1"/>
              <a:t>vernietigen</a:t>
            </a:r>
            <a:r>
              <a:rPr lang="en-US" dirty="0"/>
              <a:t>;</a:t>
            </a:r>
          </a:p>
          <a:p>
            <a:r>
              <a:rPr lang="en-US" dirty="0"/>
              <a:t>De Hoge </a:t>
            </a:r>
            <a:r>
              <a:rPr lang="en-US" dirty="0" err="1"/>
              <a:t>Raad</a:t>
            </a:r>
            <a:r>
              <a:rPr lang="en-US" dirty="0"/>
              <a:t> </a:t>
            </a:r>
            <a:r>
              <a:rPr lang="en-US" b="1" dirty="0" err="1"/>
              <a:t>onderzoekt</a:t>
            </a:r>
            <a:r>
              <a:rPr lang="en-US" b="1" dirty="0"/>
              <a:t> </a:t>
            </a:r>
            <a:r>
              <a:rPr lang="en-US" b="1" dirty="0" err="1"/>
              <a:t>niet</a:t>
            </a:r>
            <a:r>
              <a:rPr lang="en-US" b="1" dirty="0"/>
              <a:t> </a:t>
            </a:r>
            <a:r>
              <a:rPr lang="en-US" b="1" dirty="0" err="1"/>
              <a:t>opnieuw</a:t>
            </a:r>
            <a:r>
              <a:rPr lang="en-US" b="1" dirty="0"/>
              <a:t> of </a:t>
            </a:r>
            <a:r>
              <a:rPr lang="en-US" b="1" dirty="0" err="1"/>
              <a:t>een</a:t>
            </a:r>
            <a:r>
              <a:rPr lang="en-US" b="1" dirty="0"/>
              <a:t> </a:t>
            </a:r>
            <a:r>
              <a:rPr lang="en-US" b="1" dirty="0" err="1"/>
              <a:t>verdachte</a:t>
            </a:r>
            <a:r>
              <a:rPr lang="en-US" b="1" dirty="0"/>
              <a:t> </a:t>
            </a:r>
            <a:r>
              <a:rPr lang="en-US" b="1" dirty="0" err="1"/>
              <a:t>schuldig</a:t>
            </a:r>
            <a:r>
              <a:rPr lang="en-US" b="1" dirty="0"/>
              <a:t> is</a:t>
            </a:r>
            <a:r>
              <a:rPr lang="en-US" dirty="0"/>
              <a:t>;</a:t>
            </a:r>
          </a:p>
          <a:p>
            <a:r>
              <a:rPr lang="en-US" dirty="0"/>
              <a:t>De Hoge </a:t>
            </a:r>
            <a:r>
              <a:rPr lang="en-US" dirty="0" err="1"/>
              <a:t>Raad</a:t>
            </a:r>
            <a:r>
              <a:rPr lang="en-US" dirty="0"/>
              <a:t> </a:t>
            </a:r>
            <a:r>
              <a:rPr lang="en-US" b="1" dirty="0" err="1"/>
              <a:t>beoordeelt</a:t>
            </a:r>
            <a:r>
              <a:rPr lang="en-US" b="1" dirty="0"/>
              <a:t> </a:t>
            </a:r>
            <a:r>
              <a:rPr lang="en-US" b="1" dirty="0" err="1"/>
              <a:t>alleen</a:t>
            </a:r>
            <a:r>
              <a:rPr lang="en-US" b="1" dirty="0"/>
              <a:t> of de </a:t>
            </a:r>
            <a:r>
              <a:rPr lang="en-US" b="1" dirty="0" err="1"/>
              <a:t>rechtsregels</a:t>
            </a:r>
            <a:r>
              <a:rPr lang="en-US" b="1" dirty="0"/>
              <a:t> </a:t>
            </a:r>
            <a:r>
              <a:rPr lang="en-US" b="1" dirty="0" err="1"/>
              <a:t>goed</a:t>
            </a:r>
            <a:r>
              <a:rPr lang="en-US" b="1" dirty="0"/>
              <a:t> </a:t>
            </a:r>
            <a:r>
              <a:rPr lang="en-US" b="1" dirty="0" err="1"/>
              <a:t>zijn</a:t>
            </a:r>
            <a:r>
              <a:rPr lang="en-US" b="1" dirty="0"/>
              <a:t> </a:t>
            </a:r>
            <a:r>
              <a:rPr lang="en-US" b="1" dirty="0" err="1"/>
              <a:t>toegepast</a:t>
            </a:r>
            <a:r>
              <a:rPr lang="en-US" b="1" dirty="0"/>
              <a:t> </a:t>
            </a:r>
            <a:r>
              <a:rPr lang="en-US" b="1" dirty="0" err="1"/>
              <a:t>en</a:t>
            </a:r>
            <a:r>
              <a:rPr lang="en-US" b="1" dirty="0"/>
              <a:t> </a:t>
            </a:r>
            <a:r>
              <a:rPr lang="en-US" b="1" dirty="0" err="1"/>
              <a:t>bekijkt</a:t>
            </a:r>
            <a:r>
              <a:rPr lang="en-US" b="1" dirty="0"/>
              <a:t> </a:t>
            </a:r>
            <a:r>
              <a:rPr lang="en-US" b="1" dirty="0" err="1"/>
              <a:t>bv</a:t>
            </a:r>
            <a:r>
              <a:rPr lang="en-US" b="1" dirty="0"/>
              <a:t>. of </a:t>
            </a:r>
            <a:r>
              <a:rPr lang="en-US" b="1" dirty="0" err="1"/>
              <a:t>rechters</a:t>
            </a:r>
            <a:r>
              <a:rPr lang="en-US" b="1" dirty="0"/>
              <a:t> in </a:t>
            </a:r>
            <a:r>
              <a:rPr lang="en-US" b="1" dirty="0" err="1"/>
              <a:t>vergelijkbare</a:t>
            </a:r>
            <a:r>
              <a:rPr lang="en-US" b="1" dirty="0"/>
              <a:t> </a:t>
            </a:r>
            <a:r>
              <a:rPr lang="en-US" b="1" dirty="0" err="1"/>
              <a:t>zaken</a:t>
            </a:r>
            <a:r>
              <a:rPr lang="en-US" b="1" dirty="0"/>
              <a:t> </a:t>
            </a:r>
            <a:r>
              <a:rPr lang="en-US" b="1" dirty="0" err="1"/>
              <a:t>ook</a:t>
            </a:r>
            <a:r>
              <a:rPr lang="en-US" b="1" dirty="0"/>
              <a:t> </a:t>
            </a:r>
            <a:r>
              <a:rPr lang="en-US" b="1" dirty="0" err="1"/>
              <a:t>gelijk</a:t>
            </a:r>
            <a:r>
              <a:rPr lang="en-US" b="1" dirty="0"/>
              <a:t> </a:t>
            </a:r>
            <a:r>
              <a:rPr lang="en-US" b="1" dirty="0" err="1"/>
              <a:t>oordelen</a:t>
            </a:r>
            <a:r>
              <a:rPr lang="en-US" b="1" dirty="0"/>
              <a:t>. </a:t>
            </a:r>
            <a:br>
              <a:rPr lang="en-US" dirty="0"/>
            </a:br>
            <a:r>
              <a:rPr lang="en-US" dirty="0" err="1"/>
              <a:t>Daarvoor</a:t>
            </a:r>
            <a:r>
              <a:rPr lang="en-US" dirty="0"/>
              <a:t> </a:t>
            </a:r>
            <a:r>
              <a:rPr lang="en-US" dirty="0" err="1"/>
              <a:t>maakte</a:t>
            </a:r>
            <a:r>
              <a:rPr lang="en-US" dirty="0"/>
              <a:t> de Hoge </a:t>
            </a:r>
            <a:r>
              <a:rPr lang="en-US" dirty="0" err="1"/>
              <a:t>Raad</a:t>
            </a:r>
            <a:r>
              <a:rPr lang="en-US" dirty="0"/>
              <a:t> </a:t>
            </a:r>
            <a:r>
              <a:rPr lang="en-US" dirty="0" err="1"/>
              <a:t>gebruik</a:t>
            </a:r>
            <a:r>
              <a:rPr lang="en-US" dirty="0"/>
              <a:t> van ‘ </a:t>
            </a:r>
            <a:r>
              <a:rPr lang="en-US" b="1" dirty="0" err="1"/>
              <a:t>jurisprudentie</a:t>
            </a:r>
            <a:r>
              <a:rPr lang="en-US" dirty="0"/>
              <a:t>’.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Jurisprudentie</a:t>
            </a:r>
            <a:r>
              <a:rPr lang="en-US" dirty="0"/>
              <a:t>: het </a:t>
            </a:r>
            <a:r>
              <a:rPr lang="en-US" dirty="0" err="1"/>
              <a:t>geheel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rechterlijke</a:t>
            </a:r>
            <a:r>
              <a:rPr lang="en-US" dirty="0"/>
              <a:t> </a:t>
            </a:r>
            <a:r>
              <a:rPr lang="en-US" dirty="0" err="1"/>
              <a:t>uitspraken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Concludeert</a:t>
            </a:r>
            <a:r>
              <a:rPr lang="en-US" dirty="0"/>
              <a:t> de Hoge </a:t>
            </a:r>
            <a:r>
              <a:rPr lang="en-US" dirty="0" err="1"/>
              <a:t>Raad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de </a:t>
            </a:r>
            <a:r>
              <a:rPr lang="en-US" dirty="0" err="1"/>
              <a:t>rechtsregels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goed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toegepast</a:t>
            </a:r>
            <a:r>
              <a:rPr lang="en-US" dirty="0"/>
              <a:t>, dan </a:t>
            </a:r>
            <a:r>
              <a:rPr lang="en-US" dirty="0" err="1"/>
              <a:t>gaat</a:t>
            </a:r>
            <a:r>
              <a:rPr lang="en-US" dirty="0"/>
              <a:t> de </a:t>
            </a:r>
            <a:r>
              <a:rPr lang="en-US" dirty="0" err="1"/>
              <a:t>zaak</a:t>
            </a:r>
            <a:r>
              <a:rPr lang="en-US" dirty="0"/>
              <a:t> </a:t>
            </a:r>
            <a:r>
              <a:rPr lang="en-US" dirty="0" err="1"/>
              <a:t>terug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het </a:t>
            </a:r>
            <a:r>
              <a:rPr lang="en-US" dirty="0" err="1"/>
              <a:t>gerechtshof</a:t>
            </a:r>
            <a:r>
              <a:rPr lang="en-US" dirty="0"/>
              <a:t>,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opnieuw</a:t>
            </a:r>
            <a:r>
              <a:rPr lang="en-US" dirty="0"/>
              <a:t> </a:t>
            </a:r>
            <a:r>
              <a:rPr lang="en-US" dirty="0" err="1"/>
              <a:t>uitspraak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doen</a:t>
            </a:r>
            <a:r>
              <a:rPr lang="en-US" dirty="0"/>
              <a:t>. 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Als de Hoge </a:t>
            </a:r>
            <a:r>
              <a:rPr lang="en-US" dirty="0" err="1"/>
              <a:t>Raad</a:t>
            </a:r>
            <a:r>
              <a:rPr lang="en-US" dirty="0"/>
              <a:t> </a:t>
            </a:r>
            <a:r>
              <a:rPr lang="en-US" dirty="0" err="1"/>
              <a:t>vindt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er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fout</a:t>
            </a:r>
            <a:r>
              <a:rPr lang="en-US" dirty="0"/>
              <a:t> is </a:t>
            </a:r>
            <a:r>
              <a:rPr lang="en-US" dirty="0" err="1"/>
              <a:t>gemaakt</a:t>
            </a:r>
            <a:r>
              <a:rPr lang="en-US" dirty="0"/>
              <a:t>, dan </a:t>
            </a:r>
            <a:r>
              <a:rPr lang="en-US" dirty="0" err="1"/>
              <a:t>blijft</a:t>
            </a:r>
            <a:r>
              <a:rPr lang="en-US" dirty="0"/>
              <a:t> de </a:t>
            </a:r>
            <a:r>
              <a:rPr lang="en-US" dirty="0" err="1"/>
              <a:t>eerdere</a:t>
            </a:r>
            <a:r>
              <a:rPr lang="en-US" dirty="0"/>
              <a:t> </a:t>
            </a:r>
            <a:r>
              <a:rPr lang="en-US" dirty="0" err="1"/>
              <a:t>uitspraak</a:t>
            </a:r>
            <a:r>
              <a:rPr lang="en-US" dirty="0"/>
              <a:t> </a:t>
            </a:r>
            <a:r>
              <a:rPr lang="en-US" dirty="0" err="1"/>
              <a:t>geldig</a:t>
            </a:r>
            <a:r>
              <a:rPr lang="en-US" dirty="0"/>
              <a:t>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6471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721F56-8B9E-D85C-D855-1D73C2C5F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Hoofddoel</a:t>
            </a:r>
            <a:r>
              <a:rPr lang="en-US" dirty="0"/>
              <a:t> van de Hoge </a:t>
            </a:r>
            <a:r>
              <a:rPr lang="en-US" dirty="0" err="1"/>
              <a:t>Raad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34BBF1-D008-EC90-EDCF-6F60CB62B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Het </a:t>
            </a:r>
            <a:r>
              <a:rPr lang="en-US" dirty="0" err="1"/>
              <a:t>hoofddoel</a:t>
            </a:r>
            <a:r>
              <a:rPr lang="en-US" dirty="0"/>
              <a:t> van de Hoge </a:t>
            </a:r>
            <a:r>
              <a:rPr lang="en-US" dirty="0" err="1"/>
              <a:t>Raad</a:t>
            </a:r>
            <a:r>
              <a:rPr lang="en-US" dirty="0"/>
              <a:t> is </a:t>
            </a:r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/>
              <a:t>zorgen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Rechtsgelijkheid</a:t>
            </a:r>
            <a:r>
              <a:rPr lang="en-US" dirty="0"/>
              <a:t> </a:t>
            </a:r>
            <a:r>
              <a:rPr lang="en-US" dirty="0" err="1"/>
              <a:t>tussen</a:t>
            </a:r>
            <a:r>
              <a:rPr lang="en-US" dirty="0"/>
              <a:t> burgers </a:t>
            </a:r>
            <a:r>
              <a:rPr lang="en-US" dirty="0" err="1"/>
              <a:t>onderling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Rechtszekerheid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burgers.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uitspraken</a:t>
            </a:r>
            <a:r>
              <a:rPr lang="en-US" dirty="0"/>
              <a:t> van de Hoge </a:t>
            </a:r>
            <a:r>
              <a:rPr lang="en-US" dirty="0" err="1"/>
              <a:t>Raad</a:t>
            </a:r>
            <a:r>
              <a:rPr lang="en-US" dirty="0"/>
              <a:t> </a:t>
            </a:r>
            <a:r>
              <a:rPr lang="en-US" dirty="0" err="1"/>
              <a:t>vormen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belangrijke</a:t>
            </a:r>
            <a:r>
              <a:rPr lang="en-US" dirty="0"/>
              <a:t> </a:t>
            </a:r>
            <a:r>
              <a:rPr lang="en-US" dirty="0" err="1"/>
              <a:t>bron</a:t>
            </a:r>
            <a:r>
              <a:rPr lang="en-US" dirty="0"/>
              <a:t> van </a:t>
            </a:r>
            <a:r>
              <a:rPr lang="en-US" dirty="0" err="1"/>
              <a:t>informatie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rechters</a:t>
            </a:r>
            <a:r>
              <a:rPr lang="en-US" dirty="0"/>
              <a:t> over hoe </a:t>
            </a:r>
            <a:r>
              <a:rPr lang="en-US" dirty="0" err="1"/>
              <a:t>rechtsregels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wetten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toegepast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82235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7F0236-2F67-09DD-BEB0-721E1832F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7.2: De </a:t>
            </a:r>
            <a:r>
              <a:rPr lang="en-US" dirty="0" err="1"/>
              <a:t>rechtszaak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0D00ACE-93CF-3603-D32C-BBDE3FDDD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strafzitting</a:t>
            </a:r>
            <a:r>
              <a:rPr lang="en-US" dirty="0"/>
              <a:t> </a:t>
            </a:r>
            <a:r>
              <a:rPr lang="en-US" dirty="0" err="1"/>
              <a:t>staan</a:t>
            </a:r>
            <a:r>
              <a:rPr lang="en-US" dirty="0"/>
              <a:t> twee </a:t>
            </a:r>
            <a:r>
              <a:rPr lang="en-US" dirty="0" err="1"/>
              <a:t>partijen</a:t>
            </a:r>
            <a:r>
              <a:rPr lang="en-US" dirty="0"/>
              <a:t> </a:t>
            </a:r>
            <a:r>
              <a:rPr lang="en-US" dirty="0" err="1"/>
              <a:t>tegenover</a:t>
            </a:r>
            <a:r>
              <a:rPr lang="en-US" dirty="0"/>
              <a:t> </a:t>
            </a:r>
            <a:r>
              <a:rPr lang="en-US" dirty="0" err="1"/>
              <a:t>elkaar</a:t>
            </a:r>
            <a:r>
              <a:rPr lang="en-US" dirty="0"/>
              <a:t>,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De </a:t>
            </a:r>
            <a:r>
              <a:rPr lang="en-US" dirty="0" err="1"/>
              <a:t>officier</a:t>
            </a:r>
            <a:r>
              <a:rPr lang="en-US" dirty="0"/>
              <a:t> van </a:t>
            </a:r>
            <a:r>
              <a:rPr lang="en-US" dirty="0" err="1"/>
              <a:t>juistitie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De </a:t>
            </a:r>
            <a:r>
              <a:rPr lang="en-US" dirty="0" err="1"/>
              <a:t>verdachte</a:t>
            </a:r>
            <a:r>
              <a:rPr lang="en-US" dirty="0"/>
              <a:t> (</a:t>
            </a:r>
            <a:r>
              <a:rPr lang="en-US" dirty="0" err="1"/>
              <a:t>samen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advocaat)</a:t>
            </a:r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Beide</a:t>
            </a:r>
            <a:r>
              <a:rPr lang="en-US" dirty="0"/>
              <a:t> </a:t>
            </a:r>
            <a:r>
              <a:rPr lang="en-US" dirty="0" err="1"/>
              <a:t>partijen</a:t>
            </a:r>
            <a:r>
              <a:rPr lang="en-US" dirty="0"/>
              <a:t> </a:t>
            </a:r>
            <a:r>
              <a:rPr lang="en-US" dirty="0" err="1"/>
              <a:t>proberen</a:t>
            </a:r>
            <a:r>
              <a:rPr lang="en-US" dirty="0"/>
              <a:t> de </a:t>
            </a:r>
            <a:r>
              <a:rPr lang="en-US" dirty="0" err="1"/>
              <a:t>rechter</a:t>
            </a:r>
            <a:r>
              <a:rPr lang="en-US" dirty="0"/>
              <a:t>/ </a:t>
            </a:r>
            <a:r>
              <a:rPr lang="en-US" dirty="0" err="1"/>
              <a:t>rechtbank</a:t>
            </a:r>
            <a:r>
              <a:rPr lang="en-US" dirty="0"/>
              <a:t> </a:t>
            </a:r>
            <a:r>
              <a:rPr lang="en-US" dirty="0" err="1"/>
              <a:t>ervan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overtuigen</a:t>
            </a:r>
            <a:r>
              <a:rPr lang="en-US" dirty="0"/>
              <a:t> van </a:t>
            </a:r>
            <a:r>
              <a:rPr lang="en-US" dirty="0" err="1"/>
              <a:t>hun</a:t>
            </a:r>
            <a:r>
              <a:rPr lang="en-US" dirty="0"/>
              <a:t> </a:t>
            </a:r>
            <a:r>
              <a:rPr lang="en-US" dirty="0" err="1"/>
              <a:t>gelijk</a:t>
            </a:r>
            <a:r>
              <a:rPr lang="en-US" dirty="0"/>
              <a:t>, maar de </a:t>
            </a:r>
            <a:r>
              <a:rPr lang="en-US" dirty="0" err="1"/>
              <a:t>rechter</a:t>
            </a:r>
            <a:r>
              <a:rPr lang="en-US" dirty="0"/>
              <a:t> </a:t>
            </a:r>
            <a:r>
              <a:rPr lang="en-US" dirty="0" err="1"/>
              <a:t>beslist</a:t>
            </a:r>
            <a:r>
              <a:rPr lang="en-US" dirty="0"/>
              <a:t> </a:t>
            </a:r>
            <a:r>
              <a:rPr lang="en-US" dirty="0" err="1"/>
              <a:t>uiteindelijk</a:t>
            </a:r>
            <a:r>
              <a:rPr lang="en-US" dirty="0"/>
              <a:t>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99528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B2FF68-C1E4-2F5A-58FA-573F300A2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Verloop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rechtszitting</a:t>
            </a:r>
            <a:r>
              <a:rPr lang="en-US" dirty="0"/>
              <a:t>, info </a:t>
            </a:r>
            <a:r>
              <a:rPr lang="en-US" dirty="0" err="1"/>
              <a:t>vooraf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6BC4B92-779E-CB83-1C14-ADAC424A7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rechtszitting</a:t>
            </a:r>
            <a:r>
              <a:rPr lang="en-US" dirty="0"/>
              <a:t> 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vast </a:t>
            </a:r>
            <a:r>
              <a:rPr lang="en-US" dirty="0" err="1"/>
              <a:t>verloop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elke</a:t>
            </a:r>
            <a:r>
              <a:rPr lang="en-US" dirty="0"/>
              <a:t> </a:t>
            </a:r>
            <a:r>
              <a:rPr lang="en-US" dirty="0" err="1"/>
              <a:t>partij</a:t>
            </a:r>
            <a:r>
              <a:rPr lang="en-US" dirty="0"/>
              <a:t> heft </a:t>
            </a:r>
            <a:r>
              <a:rPr lang="en-US" dirty="0" err="1"/>
              <a:t>daarin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rol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zorgt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Eerlijkheid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Rechtvaardigheid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Iedereen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controleren</a:t>
            </a:r>
            <a:r>
              <a:rPr lang="en-US" dirty="0"/>
              <a:t>, want </a:t>
            </a:r>
            <a:r>
              <a:rPr lang="en-US" dirty="0" err="1"/>
              <a:t>strafzaken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openbaar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nl-NL" dirty="0"/>
              <a:t>Let wel:</a:t>
            </a:r>
            <a:br>
              <a:rPr lang="nl-NL" dirty="0"/>
            </a:br>
            <a:r>
              <a:rPr lang="nl-NL" dirty="0"/>
              <a:t>Alleen zittingen van de kinderrechter (12 tot 18 jaar jaar) zijn niet toegankelijk voor publiek.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04265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982</Words>
  <Application>Microsoft Office PowerPoint</Application>
  <PresentationFormat>Breedbeeld</PresentationFormat>
  <Paragraphs>91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Kantoorthema</vt:lpstr>
      <vt:lpstr>Voor de rechter</vt:lpstr>
      <vt:lpstr>De dagvaarding</vt:lpstr>
      <vt:lpstr>Rechtsinstanties</vt:lpstr>
      <vt:lpstr>Rechtbanken</vt:lpstr>
      <vt:lpstr>Gerechtshoven</vt:lpstr>
      <vt:lpstr>Hoge Raad</vt:lpstr>
      <vt:lpstr>Hoofddoel van de Hoge Raad</vt:lpstr>
      <vt:lpstr>7.2: De rechtszaak</vt:lpstr>
      <vt:lpstr>Verloop van een rechtszitting, info vooraf</vt:lpstr>
      <vt:lpstr>Verloop van een rechtszitting</vt:lpstr>
      <vt:lpstr>Verloop van een rechtszitting, uitgebreider</vt:lpstr>
      <vt:lpstr>Juryrechtspraak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 de rechter</dc:title>
  <dc:creator>Fluitsma, D.W.P.M. (Daniel)</dc:creator>
  <cp:lastModifiedBy>Fluitsma, D.W.P.M. (Daniel)</cp:lastModifiedBy>
  <cp:revision>1</cp:revision>
  <dcterms:created xsi:type="dcterms:W3CDTF">2023-01-20T07:51:51Z</dcterms:created>
  <dcterms:modified xsi:type="dcterms:W3CDTF">2023-01-20T10:06:47Z</dcterms:modified>
</cp:coreProperties>
</file>